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61" r:id="rId4"/>
    <p:sldId id="262" r:id="rId5"/>
    <p:sldId id="264" r:id="rId6"/>
    <p:sldId id="263" r:id="rId7"/>
    <p:sldId id="265" r:id="rId8"/>
    <p:sldId id="266" r:id="rId9"/>
    <p:sldId id="267" r:id="rId10"/>
    <p:sldId id="269" r:id="rId11"/>
    <p:sldId id="270"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5176"/>
    <a:srgbClr val="2767B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24080-83D7-019F-5B3D-5913E75E0B4E}" v="285" dt="2024-08-29T06:21:13.568"/>
    <p1510:client id="{56F071EB-3C28-145E-102F-0FD902D47D40}" v="48" dt="2024-08-29T10:57:26.923"/>
    <p1510:client id="{9B36DCB4-9101-8F0E-87BC-6471C0884605}" v="265" dt="2024-08-29T10:43:33.823"/>
    <p1510:client id="{A530FCB9-485C-FC24-BDED-8891654A9F4B}" v="470" dt="2024-08-28T07:55:23.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CAAF3F-48B2-4CCD-9187-904A89E6ABBD}"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95195122-C40B-4EE1-A61A-88DFD4C3A502}">
      <dgm:prSet/>
      <dgm:spPr/>
      <dgm:t>
        <a:bodyPr/>
        <a:lstStyle/>
        <a:p>
          <a:r>
            <a:rPr lang="en-US" b="1"/>
            <a:t>Personalized Diet Plans:</a:t>
          </a:r>
          <a:endParaRPr lang="en-US"/>
        </a:p>
      </dgm:t>
    </dgm:pt>
    <dgm:pt modelId="{7D1133BE-7963-4E94-A4C5-13FB040502D8}" type="parTrans" cxnId="{44C34DE3-726F-4AD5-9642-831E346E0086}">
      <dgm:prSet/>
      <dgm:spPr/>
      <dgm:t>
        <a:bodyPr/>
        <a:lstStyle/>
        <a:p>
          <a:endParaRPr lang="en-US"/>
        </a:p>
      </dgm:t>
    </dgm:pt>
    <dgm:pt modelId="{225BB27A-1B95-4F6B-92FF-67ACD609A557}" type="sibTrans" cxnId="{44C34DE3-726F-4AD5-9642-831E346E0086}">
      <dgm:prSet/>
      <dgm:spPr/>
      <dgm:t>
        <a:bodyPr/>
        <a:lstStyle/>
        <a:p>
          <a:endParaRPr lang="en-US"/>
        </a:p>
      </dgm:t>
    </dgm:pt>
    <dgm:pt modelId="{69F47DA5-87ED-474D-AB14-A67A565498A9}">
      <dgm:prSet/>
      <dgm:spPr/>
      <dgm:t>
        <a:bodyPr/>
        <a:lstStyle/>
        <a:p>
          <a:r>
            <a:rPr lang="en-US"/>
            <a:t>Customized plans based on age, height, weight, and goals.</a:t>
          </a:r>
        </a:p>
      </dgm:t>
    </dgm:pt>
    <dgm:pt modelId="{B66F1CE6-62F4-4524-879B-A36ACC461BAE}" type="parTrans" cxnId="{33BCC6B5-B5BF-4423-98F4-C437BABBF3C1}">
      <dgm:prSet/>
      <dgm:spPr/>
      <dgm:t>
        <a:bodyPr/>
        <a:lstStyle/>
        <a:p>
          <a:endParaRPr lang="en-US"/>
        </a:p>
      </dgm:t>
    </dgm:pt>
    <dgm:pt modelId="{577FF6A8-8216-45F7-A046-6E5CF8D5B3A7}" type="sibTrans" cxnId="{33BCC6B5-B5BF-4423-98F4-C437BABBF3C1}">
      <dgm:prSet/>
      <dgm:spPr/>
      <dgm:t>
        <a:bodyPr/>
        <a:lstStyle/>
        <a:p>
          <a:endParaRPr lang="en-US"/>
        </a:p>
      </dgm:t>
    </dgm:pt>
    <dgm:pt modelId="{FCCF0A67-F3D5-43C6-81E9-95EBE34B4D19}">
      <dgm:prSet/>
      <dgm:spPr/>
      <dgm:t>
        <a:bodyPr/>
        <a:lstStyle/>
        <a:p>
          <a:r>
            <a:rPr lang="en-US"/>
            <a:t>Users can personalize and adjust their diet plans.</a:t>
          </a:r>
        </a:p>
      </dgm:t>
    </dgm:pt>
    <dgm:pt modelId="{3E1CABE6-0EA6-41B1-8025-229CED33E5B3}" type="parTrans" cxnId="{3772A9FB-08F8-4490-B9E1-13099430404A}">
      <dgm:prSet/>
      <dgm:spPr/>
      <dgm:t>
        <a:bodyPr/>
        <a:lstStyle/>
        <a:p>
          <a:endParaRPr lang="en-US"/>
        </a:p>
      </dgm:t>
    </dgm:pt>
    <dgm:pt modelId="{F15E6875-DFDB-4FA0-98B1-199F9B799630}" type="sibTrans" cxnId="{3772A9FB-08F8-4490-B9E1-13099430404A}">
      <dgm:prSet/>
      <dgm:spPr/>
      <dgm:t>
        <a:bodyPr/>
        <a:lstStyle/>
        <a:p>
          <a:endParaRPr lang="en-US"/>
        </a:p>
      </dgm:t>
    </dgm:pt>
    <dgm:pt modelId="{DDE3AE41-82C5-4A11-BC60-EEF5E38DD534}">
      <dgm:prSet/>
      <dgm:spPr/>
      <dgm:t>
        <a:bodyPr/>
        <a:lstStyle/>
        <a:p>
          <a:r>
            <a:rPr lang="en-US" b="1"/>
            <a:t>Real-time Progress Tracking:</a:t>
          </a:r>
          <a:endParaRPr lang="en-US"/>
        </a:p>
      </dgm:t>
    </dgm:pt>
    <dgm:pt modelId="{4DB7BC0A-8B1D-46FF-9A3F-C3D776A74575}" type="parTrans" cxnId="{21189120-3D6D-4839-9431-15EA2268FB01}">
      <dgm:prSet/>
      <dgm:spPr/>
      <dgm:t>
        <a:bodyPr/>
        <a:lstStyle/>
        <a:p>
          <a:endParaRPr lang="en-US"/>
        </a:p>
      </dgm:t>
    </dgm:pt>
    <dgm:pt modelId="{74566803-626A-49B8-A9A7-047E81E436AA}" type="sibTrans" cxnId="{21189120-3D6D-4839-9431-15EA2268FB01}">
      <dgm:prSet/>
      <dgm:spPr/>
      <dgm:t>
        <a:bodyPr/>
        <a:lstStyle/>
        <a:p>
          <a:endParaRPr lang="en-US"/>
        </a:p>
      </dgm:t>
    </dgm:pt>
    <dgm:pt modelId="{A2951361-068E-46D7-8AA8-258EAE721CC8}">
      <dgm:prSet/>
      <dgm:spPr/>
      <dgm:t>
        <a:bodyPr/>
        <a:lstStyle/>
        <a:p>
          <a:r>
            <a:rPr lang="en-US"/>
            <a:t>Instant updates on fitness and diet progress.</a:t>
          </a:r>
        </a:p>
      </dgm:t>
    </dgm:pt>
    <dgm:pt modelId="{1FD01D05-53C5-4BB6-AD02-D61F37B64B55}" type="parTrans" cxnId="{44F1155B-9576-4330-AAC7-F6CB8435893B}">
      <dgm:prSet/>
      <dgm:spPr/>
      <dgm:t>
        <a:bodyPr/>
        <a:lstStyle/>
        <a:p>
          <a:endParaRPr lang="en-US"/>
        </a:p>
      </dgm:t>
    </dgm:pt>
    <dgm:pt modelId="{C58213C8-4CB6-4F46-906D-CC0433E7D621}" type="sibTrans" cxnId="{44F1155B-9576-4330-AAC7-F6CB8435893B}">
      <dgm:prSet/>
      <dgm:spPr/>
      <dgm:t>
        <a:bodyPr/>
        <a:lstStyle/>
        <a:p>
          <a:endParaRPr lang="en-US"/>
        </a:p>
      </dgm:t>
    </dgm:pt>
    <dgm:pt modelId="{ABF93A5F-37AF-4006-8195-9D737A578722}">
      <dgm:prSet/>
      <dgm:spPr/>
      <dgm:t>
        <a:bodyPr/>
        <a:lstStyle/>
        <a:p>
          <a:r>
            <a:rPr lang="en-US"/>
            <a:t>Personalized recommendations based on progress.</a:t>
          </a:r>
        </a:p>
      </dgm:t>
    </dgm:pt>
    <dgm:pt modelId="{03AD6ADC-A133-43A3-BF06-E5A2AEC9328D}" type="parTrans" cxnId="{EF393DE3-6055-435C-B251-0EEA3C594EA5}">
      <dgm:prSet/>
      <dgm:spPr/>
      <dgm:t>
        <a:bodyPr/>
        <a:lstStyle/>
        <a:p>
          <a:endParaRPr lang="en-US"/>
        </a:p>
      </dgm:t>
    </dgm:pt>
    <dgm:pt modelId="{155F68EF-E65B-4CFA-811A-1A7528A8C6C7}" type="sibTrans" cxnId="{EF393DE3-6055-435C-B251-0EEA3C594EA5}">
      <dgm:prSet/>
      <dgm:spPr/>
      <dgm:t>
        <a:bodyPr/>
        <a:lstStyle/>
        <a:p>
          <a:endParaRPr lang="en-US"/>
        </a:p>
      </dgm:t>
    </dgm:pt>
    <dgm:pt modelId="{7A70F543-6514-400E-9DDE-D5A9D33A816F}">
      <dgm:prSet/>
      <dgm:spPr/>
      <dgm:t>
        <a:bodyPr/>
        <a:lstStyle/>
        <a:p>
          <a:r>
            <a:rPr lang="en-US" b="1"/>
            <a:t>Interactive User Interface:</a:t>
          </a:r>
          <a:endParaRPr lang="en-US"/>
        </a:p>
      </dgm:t>
    </dgm:pt>
    <dgm:pt modelId="{823FB68A-249A-4F89-9D31-DD0A34954489}" type="parTrans" cxnId="{8046BC5E-4CCE-40CB-8E84-D6AD90EB45C5}">
      <dgm:prSet/>
      <dgm:spPr/>
      <dgm:t>
        <a:bodyPr/>
        <a:lstStyle/>
        <a:p>
          <a:endParaRPr lang="en-US"/>
        </a:p>
      </dgm:t>
    </dgm:pt>
    <dgm:pt modelId="{41CB7D8E-A758-4B99-802E-4E9F59E5E88F}" type="sibTrans" cxnId="{8046BC5E-4CCE-40CB-8E84-D6AD90EB45C5}">
      <dgm:prSet/>
      <dgm:spPr/>
      <dgm:t>
        <a:bodyPr/>
        <a:lstStyle/>
        <a:p>
          <a:endParaRPr lang="en-US"/>
        </a:p>
      </dgm:t>
    </dgm:pt>
    <dgm:pt modelId="{23188AEC-14BB-41FE-A2A7-AF1BE00B329A}">
      <dgm:prSet/>
      <dgm:spPr/>
      <dgm:t>
        <a:bodyPr/>
        <a:lstStyle/>
        <a:p>
          <a:r>
            <a:rPr lang="en-US"/>
            <a:t>Intuitive, user-friendly navigation.</a:t>
          </a:r>
        </a:p>
      </dgm:t>
    </dgm:pt>
    <dgm:pt modelId="{E2B8543D-8122-4ED0-AFD2-D7B0D6BA150A}" type="parTrans" cxnId="{31D6515F-849F-49AC-9B3C-F7FA8A526976}">
      <dgm:prSet/>
      <dgm:spPr/>
      <dgm:t>
        <a:bodyPr/>
        <a:lstStyle/>
        <a:p>
          <a:endParaRPr lang="en-US"/>
        </a:p>
      </dgm:t>
    </dgm:pt>
    <dgm:pt modelId="{7B588B69-3DFB-407D-B57C-53FEC4C8F82B}" type="sibTrans" cxnId="{31D6515F-849F-49AC-9B3C-F7FA8A526976}">
      <dgm:prSet/>
      <dgm:spPr/>
      <dgm:t>
        <a:bodyPr/>
        <a:lstStyle/>
        <a:p>
          <a:endParaRPr lang="en-US"/>
        </a:p>
      </dgm:t>
    </dgm:pt>
    <dgm:pt modelId="{3157CF10-A8F3-4E86-9FA8-631D5229887B}">
      <dgm:prSet/>
      <dgm:spPr/>
      <dgm:t>
        <a:bodyPr/>
        <a:lstStyle/>
        <a:p>
          <a:r>
            <a:rPr lang="en-US"/>
            <a:t>Easy access to diet plans, progress, and goals.</a:t>
          </a:r>
        </a:p>
      </dgm:t>
    </dgm:pt>
    <dgm:pt modelId="{F3F768C2-6D82-4AB1-83DA-1933408DCFBE}" type="parTrans" cxnId="{77A53EC5-DFC3-4ECA-B92D-E68B0C9E3EF1}">
      <dgm:prSet/>
      <dgm:spPr/>
      <dgm:t>
        <a:bodyPr/>
        <a:lstStyle/>
        <a:p>
          <a:endParaRPr lang="en-US"/>
        </a:p>
      </dgm:t>
    </dgm:pt>
    <dgm:pt modelId="{481A596F-23A3-4FE6-B4DA-DAA42E0B3D98}" type="sibTrans" cxnId="{77A53EC5-DFC3-4ECA-B92D-E68B0C9E3EF1}">
      <dgm:prSet/>
      <dgm:spPr/>
      <dgm:t>
        <a:bodyPr/>
        <a:lstStyle/>
        <a:p>
          <a:endParaRPr lang="en-US"/>
        </a:p>
      </dgm:t>
    </dgm:pt>
    <dgm:pt modelId="{6E04B3CF-4EF2-48B6-8B65-FCB9EA424AF1}">
      <dgm:prSet/>
      <dgm:spPr/>
      <dgm:t>
        <a:bodyPr/>
        <a:lstStyle/>
        <a:p>
          <a:r>
            <a:rPr lang="en-US" b="1"/>
            <a:t>Goal Setting and Reminders:</a:t>
          </a:r>
          <a:endParaRPr lang="en-US"/>
        </a:p>
      </dgm:t>
    </dgm:pt>
    <dgm:pt modelId="{39AC6DA0-223F-4326-9EB9-F4CAF14B5824}" type="parTrans" cxnId="{96D6532E-B970-4872-A39F-9FA2106DDAAF}">
      <dgm:prSet/>
      <dgm:spPr/>
      <dgm:t>
        <a:bodyPr/>
        <a:lstStyle/>
        <a:p>
          <a:endParaRPr lang="en-US"/>
        </a:p>
      </dgm:t>
    </dgm:pt>
    <dgm:pt modelId="{C5C1E1A8-B2B4-41F6-9162-485CEBA8AB90}" type="sibTrans" cxnId="{96D6532E-B970-4872-A39F-9FA2106DDAAF}">
      <dgm:prSet/>
      <dgm:spPr/>
      <dgm:t>
        <a:bodyPr/>
        <a:lstStyle/>
        <a:p>
          <a:endParaRPr lang="en-US"/>
        </a:p>
      </dgm:t>
    </dgm:pt>
    <dgm:pt modelId="{250CE783-A90C-490D-8FE9-3CBEDEFFB5A8}">
      <dgm:prSet/>
      <dgm:spPr/>
      <dgm:t>
        <a:bodyPr/>
        <a:lstStyle/>
        <a:p>
          <a:r>
            <a:rPr lang="en-US"/>
            <a:t>Set fitness goals and receive timely reminders.</a:t>
          </a:r>
        </a:p>
      </dgm:t>
    </dgm:pt>
    <dgm:pt modelId="{EE06775E-6BF9-4C8F-8498-021BD5AB16BE}" type="parTrans" cxnId="{1094BC12-E64E-40F6-9821-0874509BA7C7}">
      <dgm:prSet/>
      <dgm:spPr/>
      <dgm:t>
        <a:bodyPr/>
        <a:lstStyle/>
        <a:p>
          <a:endParaRPr lang="en-US"/>
        </a:p>
      </dgm:t>
    </dgm:pt>
    <dgm:pt modelId="{F540EDEA-E0E9-4F69-952B-33549B7BCF6C}" type="sibTrans" cxnId="{1094BC12-E64E-40F6-9821-0874509BA7C7}">
      <dgm:prSet/>
      <dgm:spPr/>
      <dgm:t>
        <a:bodyPr/>
        <a:lstStyle/>
        <a:p>
          <a:endParaRPr lang="en-US"/>
        </a:p>
      </dgm:t>
    </dgm:pt>
    <dgm:pt modelId="{A6062637-D570-4CDE-A7F3-BF1B58F2FF70}">
      <dgm:prSet/>
      <dgm:spPr/>
      <dgm:t>
        <a:bodyPr/>
        <a:lstStyle/>
        <a:p>
          <a:r>
            <a:rPr lang="en-US" b="1"/>
            <a:t>Integration with Wearable Devices:</a:t>
          </a:r>
          <a:endParaRPr lang="en-US"/>
        </a:p>
      </dgm:t>
    </dgm:pt>
    <dgm:pt modelId="{5C67A5A1-FC7E-4695-8B98-F4C4807305D5}" type="parTrans" cxnId="{965E9077-6519-4F3F-8AF5-4520537305CE}">
      <dgm:prSet/>
      <dgm:spPr/>
      <dgm:t>
        <a:bodyPr/>
        <a:lstStyle/>
        <a:p>
          <a:endParaRPr lang="en-US"/>
        </a:p>
      </dgm:t>
    </dgm:pt>
    <dgm:pt modelId="{31B1D910-0AFE-4763-81A9-CA6917340578}" type="sibTrans" cxnId="{965E9077-6519-4F3F-8AF5-4520537305CE}">
      <dgm:prSet/>
      <dgm:spPr/>
      <dgm:t>
        <a:bodyPr/>
        <a:lstStyle/>
        <a:p>
          <a:endParaRPr lang="en-US"/>
        </a:p>
      </dgm:t>
    </dgm:pt>
    <dgm:pt modelId="{CDBECCCD-3DFE-40EB-ADC0-3D570F4D909C}">
      <dgm:prSet/>
      <dgm:spPr/>
      <dgm:t>
        <a:bodyPr/>
        <a:lstStyle/>
        <a:p>
          <a:r>
            <a:rPr lang="en-US"/>
            <a:t>Sync with fitness devices for accurate tracking and data analysis.</a:t>
          </a:r>
        </a:p>
      </dgm:t>
    </dgm:pt>
    <dgm:pt modelId="{FC278CCA-EEE0-433B-8BB2-69DA4F35D754}" type="parTrans" cxnId="{00748EDB-FACC-4A0D-9019-CF03ECD78962}">
      <dgm:prSet/>
      <dgm:spPr/>
      <dgm:t>
        <a:bodyPr/>
        <a:lstStyle/>
        <a:p>
          <a:endParaRPr lang="en-US"/>
        </a:p>
      </dgm:t>
    </dgm:pt>
    <dgm:pt modelId="{9403E546-3426-4716-9C62-8697249CD53E}" type="sibTrans" cxnId="{00748EDB-FACC-4A0D-9019-CF03ECD78962}">
      <dgm:prSet/>
      <dgm:spPr/>
      <dgm:t>
        <a:bodyPr/>
        <a:lstStyle/>
        <a:p>
          <a:endParaRPr lang="en-US"/>
        </a:p>
      </dgm:t>
    </dgm:pt>
    <dgm:pt modelId="{772389AF-5AA6-40F0-901A-18DC3A1768BE}">
      <dgm:prSet/>
      <dgm:spPr/>
      <dgm:t>
        <a:bodyPr/>
        <a:lstStyle/>
        <a:p>
          <a:r>
            <a:rPr lang="en-US" b="1"/>
            <a:t>Community Support and Sharing:</a:t>
          </a:r>
          <a:endParaRPr lang="en-US"/>
        </a:p>
      </dgm:t>
    </dgm:pt>
    <dgm:pt modelId="{BC740B46-2019-4DEB-86FC-B2B6C4F3D1F4}" type="parTrans" cxnId="{B2C97121-FA9D-4888-97C8-ED0A99D805E2}">
      <dgm:prSet/>
      <dgm:spPr/>
      <dgm:t>
        <a:bodyPr/>
        <a:lstStyle/>
        <a:p>
          <a:endParaRPr lang="en-US"/>
        </a:p>
      </dgm:t>
    </dgm:pt>
    <dgm:pt modelId="{1A4C9976-4449-497E-8A77-B402A8274E36}" type="sibTrans" cxnId="{B2C97121-FA9D-4888-97C8-ED0A99D805E2}">
      <dgm:prSet/>
      <dgm:spPr/>
      <dgm:t>
        <a:bodyPr/>
        <a:lstStyle/>
        <a:p>
          <a:endParaRPr lang="en-US"/>
        </a:p>
      </dgm:t>
    </dgm:pt>
    <dgm:pt modelId="{48B39EC6-7822-49CD-BE5F-9DA79987991B}">
      <dgm:prSet/>
      <dgm:spPr/>
      <dgm:t>
        <a:bodyPr/>
        <a:lstStyle/>
        <a:p>
          <a:r>
            <a:rPr lang="en-US"/>
            <a:t>Share progress and tips within the app's community.</a:t>
          </a:r>
        </a:p>
      </dgm:t>
    </dgm:pt>
    <dgm:pt modelId="{971BFE33-2606-4A56-9DD0-F2F63A52DE2B}" type="parTrans" cxnId="{01CC0F70-3728-43C2-86D1-0A97F20AB72A}">
      <dgm:prSet/>
      <dgm:spPr/>
      <dgm:t>
        <a:bodyPr/>
        <a:lstStyle/>
        <a:p>
          <a:endParaRPr lang="en-US"/>
        </a:p>
      </dgm:t>
    </dgm:pt>
    <dgm:pt modelId="{847BDA5C-8622-4383-B5BF-96C06CE62D86}" type="sibTrans" cxnId="{01CC0F70-3728-43C2-86D1-0A97F20AB72A}">
      <dgm:prSet/>
      <dgm:spPr/>
      <dgm:t>
        <a:bodyPr/>
        <a:lstStyle/>
        <a:p>
          <a:endParaRPr lang="en-US"/>
        </a:p>
      </dgm:t>
    </dgm:pt>
    <dgm:pt modelId="{A0580507-2422-4598-BD53-A8301C4B7AAA}" type="pres">
      <dgm:prSet presAssocID="{6FCAAF3F-48B2-4CCD-9187-904A89E6ABBD}" presName="linear" presStyleCnt="0">
        <dgm:presLayoutVars>
          <dgm:animLvl val="lvl"/>
          <dgm:resizeHandles val="exact"/>
        </dgm:presLayoutVars>
      </dgm:prSet>
      <dgm:spPr/>
    </dgm:pt>
    <dgm:pt modelId="{D289CD4A-953A-4294-B47F-E1A275BED11E}" type="pres">
      <dgm:prSet presAssocID="{95195122-C40B-4EE1-A61A-88DFD4C3A502}" presName="parentText" presStyleLbl="node1" presStyleIdx="0" presStyleCnt="6">
        <dgm:presLayoutVars>
          <dgm:chMax val="0"/>
          <dgm:bulletEnabled val="1"/>
        </dgm:presLayoutVars>
      </dgm:prSet>
      <dgm:spPr/>
    </dgm:pt>
    <dgm:pt modelId="{C9A053D3-284E-4D44-9266-6A403066A735}" type="pres">
      <dgm:prSet presAssocID="{95195122-C40B-4EE1-A61A-88DFD4C3A502}" presName="childText" presStyleLbl="revTx" presStyleIdx="0" presStyleCnt="6">
        <dgm:presLayoutVars>
          <dgm:bulletEnabled val="1"/>
        </dgm:presLayoutVars>
      </dgm:prSet>
      <dgm:spPr/>
    </dgm:pt>
    <dgm:pt modelId="{AEEA00E9-2CB9-4A12-97AE-3B9118C1FF2A}" type="pres">
      <dgm:prSet presAssocID="{DDE3AE41-82C5-4A11-BC60-EEF5E38DD534}" presName="parentText" presStyleLbl="node1" presStyleIdx="1" presStyleCnt="6">
        <dgm:presLayoutVars>
          <dgm:chMax val="0"/>
          <dgm:bulletEnabled val="1"/>
        </dgm:presLayoutVars>
      </dgm:prSet>
      <dgm:spPr/>
    </dgm:pt>
    <dgm:pt modelId="{23EBF739-FB7B-4FF8-8A10-EA047EC9B899}" type="pres">
      <dgm:prSet presAssocID="{DDE3AE41-82C5-4A11-BC60-EEF5E38DD534}" presName="childText" presStyleLbl="revTx" presStyleIdx="1" presStyleCnt="6">
        <dgm:presLayoutVars>
          <dgm:bulletEnabled val="1"/>
        </dgm:presLayoutVars>
      </dgm:prSet>
      <dgm:spPr/>
    </dgm:pt>
    <dgm:pt modelId="{E2D00935-95E6-4B09-99CB-BCEBC9CAF3F5}" type="pres">
      <dgm:prSet presAssocID="{7A70F543-6514-400E-9DDE-D5A9D33A816F}" presName="parentText" presStyleLbl="node1" presStyleIdx="2" presStyleCnt="6">
        <dgm:presLayoutVars>
          <dgm:chMax val="0"/>
          <dgm:bulletEnabled val="1"/>
        </dgm:presLayoutVars>
      </dgm:prSet>
      <dgm:spPr/>
    </dgm:pt>
    <dgm:pt modelId="{1AAFA329-2059-4E54-B510-846892BA8086}" type="pres">
      <dgm:prSet presAssocID="{7A70F543-6514-400E-9DDE-D5A9D33A816F}" presName="childText" presStyleLbl="revTx" presStyleIdx="2" presStyleCnt="6">
        <dgm:presLayoutVars>
          <dgm:bulletEnabled val="1"/>
        </dgm:presLayoutVars>
      </dgm:prSet>
      <dgm:spPr/>
    </dgm:pt>
    <dgm:pt modelId="{2021419D-500C-44DC-B27C-D8D4E962F342}" type="pres">
      <dgm:prSet presAssocID="{6E04B3CF-4EF2-48B6-8B65-FCB9EA424AF1}" presName="parentText" presStyleLbl="node1" presStyleIdx="3" presStyleCnt="6">
        <dgm:presLayoutVars>
          <dgm:chMax val="0"/>
          <dgm:bulletEnabled val="1"/>
        </dgm:presLayoutVars>
      </dgm:prSet>
      <dgm:spPr/>
    </dgm:pt>
    <dgm:pt modelId="{0D3CFF16-EFEA-4592-AB01-8EB3C198788C}" type="pres">
      <dgm:prSet presAssocID="{6E04B3CF-4EF2-48B6-8B65-FCB9EA424AF1}" presName="childText" presStyleLbl="revTx" presStyleIdx="3" presStyleCnt="6">
        <dgm:presLayoutVars>
          <dgm:bulletEnabled val="1"/>
        </dgm:presLayoutVars>
      </dgm:prSet>
      <dgm:spPr/>
    </dgm:pt>
    <dgm:pt modelId="{086FD369-D0AE-4488-AF96-BE2901F8D79B}" type="pres">
      <dgm:prSet presAssocID="{A6062637-D570-4CDE-A7F3-BF1B58F2FF70}" presName="parentText" presStyleLbl="node1" presStyleIdx="4" presStyleCnt="6">
        <dgm:presLayoutVars>
          <dgm:chMax val="0"/>
          <dgm:bulletEnabled val="1"/>
        </dgm:presLayoutVars>
      </dgm:prSet>
      <dgm:spPr/>
    </dgm:pt>
    <dgm:pt modelId="{B8D8E70B-1B9E-4EFB-AE85-94A81D7668A9}" type="pres">
      <dgm:prSet presAssocID="{A6062637-D570-4CDE-A7F3-BF1B58F2FF70}" presName="childText" presStyleLbl="revTx" presStyleIdx="4" presStyleCnt="6">
        <dgm:presLayoutVars>
          <dgm:bulletEnabled val="1"/>
        </dgm:presLayoutVars>
      </dgm:prSet>
      <dgm:spPr/>
    </dgm:pt>
    <dgm:pt modelId="{8DAF0725-3B02-48BE-B969-7A9699652207}" type="pres">
      <dgm:prSet presAssocID="{772389AF-5AA6-40F0-901A-18DC3A1768BE}" presName="parentText" presStyleLbl="node1" presStyleIdx="5" presStyleCnt="6">
        <dgm:presLayoutVars>
          <dgm:chMax val="0"/>
          <dgm:bulletEnabled val="1"/>
        </dgm:presLayoutVars>
      </dgm:prSet>
      <dgm:spPr/>
    </dgm:pt>
    <dgm:pt modelId="{19B22CA0-B377-4AB1-8390-9D8DFD4884BF}" type="pres">
      <dgm:prSet presAssocID="{772389AF-5AA6-40F0-901A-18DC3A1768BE}" presName="childText" presStyleLbl="revTx" presStyleIdx="5" presStyleCnt="6">
        <dgm:presLayoutVars>
          <dgm:bulletEnabled val="1"/>
        </dgm:presLayoutVars>
      </dgm:prSet>
      <dgm:spPr/>
    </dgm:pt>
  </dgm:ptLst>
  <dgm:cxnLst>
    <dgm:cxn modelId="{5B5AC001-0FF0-4270-BC8D-BD76AC1BC653}" type="presOf" srcId="{A2951361-068E-46D7-8AA8-258EAE721CC8}" destId="{23EBF739-FB7B-4FF8-8A10-EA047EC9B899}" srcOrd="0" destOrd="0" presId="urn:microsoft.com/office/officeart/2005/8/layout/vList2"/>
    <dgm:cxn modelId="{1094BC12-E64E-40F6-9821-0874509BA7C7}" srcId="{6E04B3CF-4EF2-48B6-8B65-FCB9EA424AF1}" destId="{250CE783-A90C-490D-8FE9-3CBEDEFFB5A8}" srcOrd="0" destOrd="0" parTransId="{EE06775E-6BF9-4C8F-8498-021BD5AB16BE}" sibTransId="{F540EDEA-E0E9-4F69-952B-33549B7BCF6C}"/>
    <dgm:cxn modelId="{699F071C-71FE-45FE-BB37-9588F4D77367}" type="presOf" srcId="{6FCAAF3F-48B2-4CCD-9187-904A89E6ABBD}" destId="{A0580507-2422-4598-BD53-A8301C4B7AAA}" srcOrd="0" destOrd="0" presId="urn:microsoft.com/office/officeart/2005/8/layout/vList2"/>
    <dgm:cxn modelId="{E21DD21D-810A-4B4B-87A1-EBDBDB909AE0}" type="presOf" srcId="{FCCF0A67-F3D5-43C6-81E9-95EBE34B4D19}" destId="{C9A053D3-284E-4D44-9266-6A403066A735}" srcOrd="0" destOrd="1" presId="urn:microsoft.com/office/officeart/2005/8/layout/vList2"/>
    <dgm:cxn modelId="{21189120-3D6D-4839-9431-15EA2268FB01}" srcId="{6FCAAF3F-48B2-4CCD-9187-904A89E6ABBD}" destId="{DDE3AE41-82C5-4A11-BC60-EEF5E38DD534}" srcOrd="1" destOrd="0" parTransId="{4DB7BC0A-8B1D-46FF-9A3F-C3D776A74575}" sibTransId="{74566803-626A-49B8-A9A7-047E81E436AA}"/>
    <dgm:cxn modelId="{B2C97121-FA9D-4888-97C8-ED0A99D805E2}" srcId="{6FCAAF3F-48B2-4CCD-9187-904A89E6ABBD}" destId="{772389AF-5AA6-40F0-901A-18DC3A1768BE}" srcOrd="5" destOrd="0" parTransId="{BC740B46-2019-4DEB-86FC-B2B6C4F3D1F4}" sibTransId="{1A4C9976-4449-497E-8A77-B402A8274E36}"/>
    <dgm:cxn modelId="{96D6532E-B970-4872-A39F-9FA2106DDAAF}" srcId="{6FCAAF3F-48B2-4CCD-9187-904A89E6ABBD}" destId="{6E04B3CF-4EF2-48B6-8B65-FCB9EA424AF1}" srcOrd="3" destOrd="0" parTransId="{39AC6DA0-223F-4326-9EB9-F4CAF14B5824}" sibTransId="{C5C1E1A8-B2B4-41F6-9162-485CEBA8AB90}"/>
    <dgm:cxn modelId="{8B934033-E57F-4B50-BAC1-B54452374014}" type="presOf" srcId="{772389AF-5AA6-40F0-901A-18DC3A1768BE}" destId="{8DAF0725-3B02-48BE-B969-7A9699652207}" srcOrd="0" destOrd="0" presId="urn:microsoft.com/office/officeart/2005/8/layout/vList2"/>
    <dgm:cxn modelId="{6185DE37-0F4B-4B9A-BCD7-0E8A4B28D73D}" type="presOf" srcId="{48B39EC6-7822-49CD-BE5F-9DA79987991B}" destId="{19B22CA0-B377-4AB1-8390-9D8DFD4884BF}" srcOrd="0" destOrd="0" presId="urn:microsoft.com/office/officeart/2005/8/layout/vList2"/>
    <dgm:cxn modelId="{44F1155B-9576-4330-AAC7-F6CB8435893B}" srcId="{DDE3AE41-82C5-4A11-BC60-EEF5E38DD534}" destId="{A2951361-068E-46D7-8AA8-258EAE721CC8}" srcOrd="0" destOrd="0" parTransId="{1FD01D05-53C5-4BB6-AD02-D61F37B64B55}" sibTransId="{C58213C8-4CB6-4F46-906D-CC0433E7D621}"/>
    <dgm:cxn modelId="{8046BC5E-4CCE-40CB-8E84-D6AD90EB45C5}" srcId="{6FCAAF3F-48B2-4CCD-9187-904A89E6ABBD}" destId="{7A70F543-6514-400E-9DDE-D5A9D33A816F}" srcOrd="2" destOrd="0" parTransId="{823FB68A-249A-4F89-9D31-DD0A34954489}" sibTransId="{41CB7D8E-A758-4B99-802E-4E9F59E5E88F}"/>
    <dgm:cxn modelId="{31D6515F-849F-49AC-9B3C-F7FA8A526976}" srcId="{7A70F543-6514-400E-9DDE-D5A9D33A816F}" destId="{23188AEC-14BB-41FE-A2A7-AF1BE00B329A}" srcOrd="0" destOrd="0" parTransId="{E2B8543D-8122-4ED0-AFD2-D7B0D6BA150A}" sibTransId="{7B588B69-3DFB-407D-B57C-53FEC4C8F82B}"/>
    <dgm:cxn modelId="{01CC0F70-3728-43C2-86D1-0A97F20AB72A}" srcId="{772389AF-5AA6-40F0-901A-18DC3A1768BE}" destId="{48B39EC6-7822-49CD-BE5F-9DA79987991B}" srcOrd="0" destOrd="0" parTransId="{971BFE33-2606-4A56-9DD0-F2F63A52DE2B}" sibTransId="{847BDA5C-8622-4383-B5BF-96C06CE62D86}"/>
    <dgm:cxn modelId="{ED994071-3CD6-47B6-928D-DAF1426B6B41}" type="presOf" srcId="{ABF93A5F-37AF-4006-8195-9D737A578722}" destId="{23EBF739-FB7B-4FF8-8A10-EA047EC9B899}" srcOrd="0" destOrd="1" presId="urn:microsoft.com/office/officeart/2005/8/layout/vList2"/>
    <dgm:cxn modelId="{965E9077-6519-4F3F-8AF5-4520537305CE}" srcId="{6FCAAF3F-48B2-4CCD-9187-904A89E6ABBD}" destId="{A6062637-D570-4CDE-A7F3-BF1B58F2FF70}" srcOrd="4" destOrd="0" parTransId="{5C67A5A1-FC7E-4695-8B98-F4C4807305D5}" sibTransId="{31B1D910-0AFE-4763-81A9-CA6917340578}"/>
    <dgm:cxn modelId="{BCC9D55A-0023-4265-9EB8-BE678A56D5DE}" type="presOf" srcId="{A6062637-D570-4CDE-A7F3-BF1B58F2FF70}" destId="{086FD369-D0AE-4488-AF96-BE2901F8D79B}" srcOrd="0" destOrd="0" presId="urn:microsoft.com/office/officeart/2005/8/layout/vList2"/>
    <dgm:cxn modelId="{3467B0A5-86B0-4DE6-AD50-DFCED4685DD8}" type="presOf" srcId="{CDBECCCD-3DFE-40EB-ADC0-3D570F4D909C}" destId="{B8D8E70B-1B9E-4EFB-AE85-94A81D7668A9}" srcOrd="0" destOrd="0" presId="urn:microsoft.com/office/officeart/2005/8/layout/vList2"/>
    <dgm:cxn modelId="{6ECB61AA-D886-499D-9468-214026BAC887}" type="presOf" srcId="{6E04B3CF-4EF2-48B6-8B65-FCB9EA424AF1}" destId="{2021419D-500C-44DC-B27C-D8D4E962F342}" srcOrd="0" destOrd="0" presId="urn:microsoft.com/office/officeart/2005/8/layout/vList2"/>
    <dgm:cxn modelId="{33BCC6B5-B5BF-4423-98F4-C437BABBF3C1}" srcId="{95195122-C40B-4EE1-A61A-88DFD4C3A502}" destId="{69F47DA5-87ED-474D-AB14-A67A565498A9}" srcOrd="0" destOrd="0" parTransId="{B66F1CE6-62F4-4524-879B-A36ACC461BAE}" sibTransId="{577FF6A8-8216-45F7-A046-6E5CF8D5B3A7}"/>
    <dgm:cxn modelId="{0A6657BB-08FE-4E4B-AACF-4667DFBAF866}" type="presOf" srcId="{7A70F543-6514-400E-9DDE-D5A9D33A816F}" destId="{E2D00935-95E6-4B09-99CB-BCEBC9CAF3F5}" srcOrd="0" destOrd="0" presId="urn:microsoft.com/office/officeart/2005/8/layout/vList2"/>
    <dgm:cxn modelId="{77A53EC5-DFC3-4ECA-B92D-E68B0C9E3EF1}" srcId="{7A70F543-6514-400E-9DDE-D5A9D33A816F}" destId="{3157CF10-A8F3-4E86-9FA8-631D5229887B}" srcOrd="1" destOrd="0" parTransId="{F3F768C2-6D82-4AB1-83DA-1933408DCFBE}" sibTransId="{481A596F-23A3-4FE6-B4DA-DAA42E0B3D98}"/>
    <dgm:cxn modelId="{73E8EBCF-1A8E-4EF1-B057-F00B4BBCEDD1}" type="presOf" srcId="{DDE3AE41-82C5-4A11-BC60-EEF5E38DD534}" destId="{AEEA00E9-2CB9-4A12-97AE-3B9118C1FF2A}" srcOrd="0" destOrd="0" presId="urn:microsoft.com/office/officeart/2005/8/layout/vList2"/>
    <dgm:cxn modelId="{D511A3D9-6A4A-4F2E-BE50-024F26A49C9C}" type="presOf" srcId="{250CE783-A90C-490D-8FE9-3CBEDEFFB5A8}" destId="{0D3CFF16-EFEA-4592-AB01-8EB3C198788C}" srcOrd="0" destOrd="0" presId="urn:microsoft.com/office/officeart/2005/8/layout/vList2"/>
    <dgm:cxn modelId="{00748EDB-FACC-4A0D-9019-CF03ECD78962}" srcId="{A6062637-D570-4CDE-A7F3-BF1B58F2FF70}" destId="{CDBECCCD-3DFE-40EB-ADC0-3D570F4D909C}" srcOrd="0" destOrd="0" parTransId="{FC278CCA-EEE0-433B-8BB2-69DA4F35D754}" sibTransId="{9403E546-3426-4716-9C62-8697249CD53E}"/>
    <dgm:cxn modelId="{EF393DE3-6055-435C-B251-0EEA3C594EA5}" srcId="{DDE3AE41-82C5-4A11-BC60-EEF5E38DD534}" destId="{ABF93A5F-37AF-4006-8195-9D737A578722}" srcOrd="1" destOrd="0" parTransId="{03AD6ADC-A133-43A3-BF06-E5A2AEC9328D}" sibTransId="{155F68EF-E65B-4CFA-811A-1A7528A8C6C7}"/>
    <dgm:cxn modelId="{44C34DE3-726F-4AD5-9642-831E346E0086}" srcId="{6FCAAF3F-48B2-4CCD-9187-904A89E6ABBD}" destId="{95195122-C40B-4EE1-A61A-88DFD4C3A502}" srcOrd="0" destOrd="0" parTransId="{7D1133BE-7963-4E94-A4C5-13FB040502D8}" sibTransId="{225BB27A-1B95-4F6B-92FF-67ACD609A557}"/>
    <dgm:cxn modelId="{44F1B8EC-55CC-4FCA-AB1D-69E6FFD306AC}" type="presOf" srcId="{23188AEC-14BB-41FE-A2A7-AF1BE00B329A}" destId="{1AAFA329-2059-4E54-B510-846892BA8086}" srcOrd="0" destOrd="0" presId="urn:microsoft.com/office/officeart/2005/8/layout/vList2"/>
    <dgm:cxn modelId="{780208F1-691E-4BA9-8C4A-D78ED4D53B18}" type="presOf" srcId="{69F47DA5-87ED-474D-AB14-A67A565498A9}" destId="{C9A053D3-284E-4D44-9266-6A403066A735}" srcOrd="0" destOrd="0" presId="urn:microsoft.com/office/officeart/2005/8/layout/vList2"/>
    <dgm:cxn modelId="{8F106BF4-9205-4E87-910E-46554146E7B8}" type="presOf" srcId="{3157CF10-A8F3-4E86-9FA8-631D5229887B}" destId="{1AAFA329-2059-4E54-B510-846892BA8086}" srcOrd="0" destOrd="1" presId="urn:microsoft.com/office/officeart/2005/8/layout/vList2"/>
    <dgm:cxn modelId="{D7FF84FA-10D0-4022-A91E-C43D2FC4EDF2}" type="presOf" srcId="{95195122-C40B-4EE1-A61A-88DFD4C3A502}" destId="{D289CD4A-953A-4294-B47F-E1A275BED11E}" srcOrd="0" destOrd="0" presId="urn:microsoft.com/office/officeart/2005/8/layout/vList2"/>
    <dgm:cxn modelId="{3772A9FB-08F8-4490-B9E1-13099430404A}" srcId="{95195122-C40B-4EE1-A61A-88DFD4C3A502}" destId="{FCCF0A67-F3D5-43C6-81E9-95EBE34B4D19}" srcOrd="1" destOrd="0" parTransId="{3E1CABE6-0EA6-41B1-8025-229CED33E5B3}" sibTransId="{F15E6875-DFDB-4FA0-98B1-199F9B799630}"/>
    <dgm:cxn modelId="{0A2DEC2F-D601-431D-9E7A-728859B2F577}" type="presParOf" srcId="{A0580507-2422-4598-BD53-A8301C4B7AAA}" destId="{D289CD4A-953A-4294-B47F-E1A275BED11E}" srcOrd="0" destOrd="0" presId="urn:microsoft.com/office/officeart/2005/8/layout/vList2"/>
    <dgm:cxn modelId="{5792AB7F-74CF-4A75-8220-DAF21E7C71FF}" type="presParOf" srcId="{A0580507-2422-4598-BD53-A8301C4B7AAA}" destId="{C9A053D3-284E-4D44-9266-6A403066A735}" srcOrd="1" destOrd="0" presId="urn:microsoft.com/office/officeart/2005/8/layout/vList2"/>
    <dgm:cxn modelId="{530366BE-DEF4-4BCC-9D16-6016EA38A34F}" type="presParOf" srcId="{A0580507-2422-4598-BD53-A8301C4B7AAA}" destId="{AEEA00E9-2CB9-4A12-97AE-3B9118C1FF2A}" srcOrd="2" destOrd="0" presId="urn:microsoft.com/office/officeart/2005/8/layout/vList2"/>
    <dgm:cxn modelId="{8DFB3E42-99AE-4344-96A2-B9546F38A754}" type="presParOf" srcId="{A0580507-2422-4598-BD53-A8301C4B7AAA}" destId="{23EBF739-FB7B-4FF8-8A10-EA047EC9B899}" srcOrd="3" destOrd="0" presId="urn:microsoft.com/office/officeart/2005/8/layout/vList2"/>
    <dgm:cxn modelId="{84AA7AAC-7783-4CC4-9EB0-877528D019AB}" type="presParOf" srcId="{A0580507-2422-4598-BD53-A8301C4B7AAA}" destId="{E2D00935-95E6-4B09-99CB-BCEBC9CAF3F5}" srcOrd="4" destOrd="0" presId="urn:microsoft.com/office/officeart/2005/8/layout/vList2"/>
    <dgm:cxn modelId="{F7A2964F-31E7-4A49-8657-084AA9250CA8}" type="presParOf" srcId="{A0580507-2422-4598-BD53-A8301C4B7AAA}" destId="{1AAFA329-2059-4E54-B510-846892BA8086}" srcOrd="5" destOrd="0" presId="urn:microsoft.com/office/officeart/2005/8/layout/vList2"/>
    <dgm:cxn modelId="{E7232779-6527-4E9E-89D9-307244C1F8E2}" type="presParOf" srcId="{A0580507-2422-4598-BD53-A8301C4B7AAA}" destId="{2021419D-500C-44DC-B27C-D8D4E962F342}" srcOrd="6" destOrd="0" presId="urn:microsoft.com/office/officeart/2005/8/layout/vList2"/>
    <dgm:cxn modelId="{CA20096B-FC10-4360-9A37-42F76CD58903}" type="presParOf" srcId="{A0580507-2422-4598-BD53-A8301C4B7AAA}" destId="{0D3CFF16-EFEA-4592-AB01-8EB3C198788C}" srcOrd="7" destOrd="0" presId="urn:microsoft.com/office/officeart/2005/8/layout/vList2"/>
    <dgm:cxn modelId="{8A3A4016-52B4-4C79-9FB4-74EFB7717B2E}" type="presParOf" srcId="{A0580507-2422-4598-BD53-A8301C4B7AAA}" destId="{086FD369-D0AE-4488-AF96-BE2901F8D79B}" srcOrd="8" destOrd="0" presId="urn:microsoft.com/office/officeart/2005/8/layout/vList2"/>
    <dgm:cxn modelId="{7D2CAECA-EF81-4090-8411-0F8D8E94A0EB}" type="presParOf" srcId="{A0580507-2422-4598-BD53-A8301C4B7AAA}" destId="{B8D8E70B-1B9E-4EFB-AE85-94A81D7668A9}" srcOrd="9" destOrd="0" presId="urn:microsoft.com/office/officeart/2005/8/layout/vList2"/>
    <dgm:cxn modelId="{8B1B426C-8D17-4FA1-AF18-7071DBE510D9}" type="presParOf" srcId="{A0580507-2422-4598-BD53-A8301C4B7AAA}" destId="{8DAF0725-3B02-48BE-B969-7A9699652207}" srcOrd="10" destOrd="0" presId="urn:microsoft.com/office/officeart/2005/8/layout/vList2"/>
    <dgm:cxn modelId="{99C292B5-1174-4844-84AD-9DAEE38CCDD7}" type="presParOf" srcId="{A0580507-2422-4598-BD53-A8301C4B7AAA}" destId="{19B22CA0-B377-4AB1-8390-9D8DFD4884BF}"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9CD4A-953A-4294-B47F-E1A275BED11E}">
      <dsp:nvSpPr>
        <dsp:cNvPr id="0" name=""/>
        <dsp:cNvSpPr/>
      </dsp:nvSpPr>
      <dsp:spPr>
        <a:xfrm>
          <a:off x="0" y="100338"/>
          <a:ext cx="10469876" cy="4422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Personalized Diet Plans:</a:t>
          </a:r>
          <a:endParaRPr lang="en-US" sz="1800" kern="1200"/>
        </a:p>
      </dsp:txBody>
      <dsp:txXfrm>
        <a:off x="21589" y="121927"/>
        <a:ext cx="10426698" cy="399082"/>
      </dsp:txXfrm>
    </dsp:sp>
    <dsp:sp modelId="{C9A053D3-284E-4D44-9266-6A403066A735}">
      <dsp:nvSpPr>
        <dsp:cNvPr id="0" name=""/>
        <dsp:cNvSpPr/>
      </dsp:nvSpPr>
      <dsp:spPr>
        <a:xfrm>
          <a:off x="0" y="542598"/>
          <a:ext cx="10469876"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4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Customized plans based on age, height, weight, and goals.</a:t>
          </a:r>
        </a:p>
        <a:p>
          <a:pPr marL="114300" lvl="1" indent="-114300" algn="l" defTabSz="622300">
            <a:lnSpc>
              <a:spcPct val="90000"/>
            </a:lnSpc>
            <a:spcBef>
              <a:spcPct val="0"/>
            </a:spcBef>
            <a:spcAft>
              <a:spcPct val="20000"/>
            </a:spcAft>
            <a:buChar char="•"/>
          </a:pPr>
          <a:r>
            <a:rPr lang="en-US" sz="1400" kern="1200"/>
            <a:t>Users can personalize and adjust their diet plans.</a:t>
          </a:r>
        </a:p>
      </dsp:txBody>
      <dsp:txXfrm>
        <a:off x="0" y="542598"/>
        <a:ext cx="10469876" cy="484380"/>
      </dsp:txXfrm>
    </dsp:sp>
    <dsp:sp modelId="{AEEA00E9-2CB9-4A12-97AE-3B9118C1FF2A}">
      <dsp:nvSpPr>
        <dsp:cNvPr id="0" name=""/>
        <dsp:cNvSpPr/>
      </dsp:nvSpPr>
      <dsp:spPr>
        <a:xfrm>
          <a:off x="0" y="1026978"/>
          <a:ext cx="10469876" cy="4422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Real-time Progress Tracking:</a:t>
          </a:r>
          <a:endParaRPr lang="en-US" sz="1800" kern="1200"/>
        </a:p>
      </dsp:txBody>
      <dsp:txXfrm>
        <a:off x="21589" y="1048567"/>
        <a:ext cx="10426698" cy="399082"/>
      </dsp:txXfrm>
    </dsp:sp>
    <dsp:sp modelId="{23EBF739-FB7B-4FF8-8A10-EA047EC9B899}">
      <dsp:nvSpPr>
        <dsp:cNvPr id="0" name=""/>
        <dsp:cNvSpPr/>
      </dsp:nvSpPr>
      <dsp:spPr>
        <a:xfrm>
          <a:off x="0" y="1469238"/>
          <a:ext cx="10469876"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4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Instant updates on fitness and diet progress.</a:t>
          </a:r>
        </a:p>
        <a:p>
          <a:pPr marL="114300" lvl="1" indent="-114300" algn="l" defTabSz="622300">
            <a:lnSpc>
              <a:spcPct val="90000"/>
            </a:lnSpc>
            <a:spcBef>
              <a:spcPct val="0"/>
            </a:spcBef>
            <a:spcAft>
              <a:spcPct val="20000"/>
            </a:spcAft>
            <a:buChar char="•"/>
          </a:pPr>
          <a:r>
            <a:rPr lang="en-US" sz="1400" kern="1200"/>
            <a:t>Personalized recommendations based on progress.</a:t>
          </a:r>
        </a:p>
      </dsp:txBody>
      <dsp:txXfrm>
        <a:off x="0" y="1469238"/>
        <a:ext cx="10469876" cy="484380"/>
      </dsp:txXfrm>
    </dsp:sp>
    <dsp:sp modelId="{E2D00935-95E6-4B09-99CB-BCEBC9CAF3F5}">
      <dsp:nvSpPr>
        <dsp:cNvPr id="0" name=""/>
        <dsp:cNvSpPr/>
      </dsp:nvSpPr>
      <dsp:spPr>
        <a:xfrm>
          <a:off x="0" y="1953618"/>
          <a:ext cx="10469876" cy="4422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Interactive User Interface:</a:t>
          </a:r>
          <a:endParaRPr lang="en-US" sz="1800" kern="1200"/>
        </a:p>
      </dsp:txBody>
      <dsp:txXfrm>
        <a:off x="21589" y="1975207"/>
        <a:ext cx="10426698" cy="399082"/>
      </dsp:txXfrm>
    </dsp:sp>
    <dsp:sp modelId="{1AAFA329-2059-4E54-B510-846892BA8086}">
      <dsp:nvSpPr>
        <dsp:cNvPr id="0" name=""/>
        <dsp:cNvSpPr/>
      </dsp:nvSpPr>
      <dsp:spPr>
        <a:xfrm>
          <a:off x="0" y="2395878"/>
          <a:ext cx="10469876"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4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Intuitive, user-friendly navigation.</a:t>
          </a:r>
        </a:p>
        <a:p>
          <a:pPr marL="114300" lvl="1" indent="-114300" algn="l" defTabSz="622300">
            <a:lnSpc>
              <a:spcPct val="90000"/>
            </a:lnSpc>
            <a:spcBef>
              <a:spcPct val="0"/>
            </a:spcBef>
            <a:spcAft>
              <a:spcPct val="20000"/>
            </a:spcAft>
            <a:buChar char="•"/>
          </a:pPr>
          <a:r>
            <a:rPr lang="en-US" sz="1400" kern="1200"/>
            <a:t>Easy access to diet plans, progress, and goals.</a:t>
          </a:r>
        </a:p>
      </dsp:txBody>
      <dsp:txXfrm>
        <a:off x="0" y="2395878"/>
        <a:ext cx="10469876" cy="484380"/>
      </dsp:txXfrm>
    </dsp:sp>
    <dsp:sp modelId="{2021419D-500C-44DC-B27C-D8D4E962F342}">
      <dsp:nvSpPr>
        <dsp:cNvPr id="0" name=""/>
        <dsp:cNvSpPr/>
      </dsp:nvSpPr>
      <dsp:spPr>
        <a:xfrm>
          <a:off x="0" y="2880258"/>
          <a:ext cx="10469876" cy="4422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Goal Setting and Reminders:</a:t>
          </a:r>
          <a:endParaRPr lang="en-US" sz="1800" kern="1200"/>
        </a:p>
      </dsp:txBody>
      <dsp:txXfrm>
        <a:off x="21589" y="2901847"/>
        <a:ext cx="10426698" cy="399082"/>
      </dsp:txXfrm>
    </dsp:sp>
    <dsp:sp modelId="{0D3CFF16-EFEA-4592-AB01-8EB3C198788C}">
      <dsp:nvSpPr>
        <dsp:cNvPr id="0" name=""/>
        <dsp:cNvSpPr/>
      </dsp:nvSpPr>
      <dsp:spPr>
        <a:xfrm>
          <a:off x="0" y="3322518"/>
          <a:ext cx="10469876"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4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Set fitness goals and receive timely reminders.</a:t>
          </a:r>
        </a:p>
      </dsp:txBody>
      <dsp:txXfrm>
        <a:off x="0" y="3322518"/>
        <a:ext cx="10469876" cy="298080"/>
      </dsp:txXfrm>
    </dsp:sp>
    <dsp:sp modelId="{086FD369-D0AE-4488-AF96-BE2901F8D79B}">
      <dsp:nvSpPr>
        <dsp:cNvPr id="0" name=""/>
        <dsp:cNvSpPr/>
      </dsp:nvSpPr>
      <dsp:spPr>
        <a:xfrm>
          <a:off x="0" y="3620598"/>
          <a:ext cx="10469876" cy="44226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Integration with Wearable Devices:</a:t>
          </a:r>
          <a:endParaRPr lang="en-US" sz="1800" kern="1200"/>
        </a:p>
      </dsp:txBody>
      <dsp:txXfrm>
        <a:off x="21589" y="3642187"/>
        <a:ext cx="10426698" cy="399082"/>
      </dsp:txXfrm>
    </dsp:sp>
    <dsp:sp modelId="{B8D8E70B-1B9E-4EFB-AE85-94A81D7668A9}">
      <dsp:nvSpPr>
        <dsp:cNvPr id="0" name=""/>
        <dsp:cNvSpPr/>
      </dsp:nvSpPr>
      <dsp:spPr>
        <a:xfrm>
          <a:off x="0" y="4062858"/>
          <a:ext cx="10469876"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4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Sync with fitness devices for accurate tracking and data analysis.</a:t>
          </a:r>
        </a:p>
      </dsp:txBody>
      <dsp:txXfrm>
        <a:off x="0" y="4062858"/>
        <a:ext cx="10469876" cy="298080"/>
      </dsp:txXfrm>
    </dsp:sp>
    <dsp:sp modelId="{8DAF0725-3B02-48BE-B969-7A9699652207}">
      <dsp:nvSpPr>
        <dsp:cNvPr id="0" name=""/>
        <dsp:cNvSpPr/>
      </dsp:nvSpPr>
      <dsp:spPr>
        <a:xfrm>
          <a:off x="0" y="4360938"/>
          <a:ext cx="10469876" cy="4422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Community Support and Sharing:</a:t>
          </a:r>
          <a:endParaRPr lang="en-US" sz="1800" kern="1200"/>
        </a:p>
      </dsp:txBody>
      <dsp:txXfrm>
        <a:off x="21589" y="4382527"/>
        <a:ext cx="10426698" cy="399082"/>
      </dsp:txXfrm>
    </dsp:sp>
    <dsp:sp modelId="{19B22CA0-B377-4AB1-8390-9D8DFD4884BF}">
      <dsp:nvSpPr>
        <dsp:cNvPr id="0" name=""/>
        <dsp:cNvSpPr/>
      </dsp:nvSpPr>
      <dsp:spPr>
        <a:xfrm>
          <a:off x="0" y="4803198"/>
          <a:ext cx="10469876"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4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Share progress and tips within the app's community.</a:t>
          </a:r>
        </a:p>
      </dsp:txBody>
      <dsp:txXfrm>
        <a:off x="0" y="4803198"/>
        <a:ext cx="10469876"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8/29/2024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26102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8/29/2024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8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8/29/2024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636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8/29/2024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261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8/29/2024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186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8/29/2024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0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8/29/2024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298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8/29/2024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6077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8/29/2024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305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8/29/2024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94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8/29/2024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015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8/29/2024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530830328"/>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11C15DFD-AB97-AB43-A6C9-2808708C9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A05BA89-ECA6-2247-ABBB-3C6716020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Rectangle 6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Premium Vector | Download our app Hand holding smartphone with empty screen  for your app interface">
            <a:extLst>
              <a:ext uri="{FF2B5EF4-FFF2-40B4-BE49-F238E27FC236}">
                <a16:creationId xmlns:a16="http://schemas.microsoft.com/office/drawing/2014/main" id="{13341493-74C4-2E20-41FC-C4B2F7A3BC6D}"/>
              </a:ext>
            </a:extLst>
          </p:cNvPr>
          <p:cNvPicPr>
            <a:picLocks noChangeAspect="1"/>
          </p:cNvPicPr>
          <p:nvPr/>
        </p:nvPicPr>
        <p:blipFill>
          <a:blip r:embed="rId2"/>
          <a:srcRect t="11073" r="-1" b="32663"/>
          <a:stretch/>
        </p:blipFill>
        <p:spPr>
          <a:xfrm>
            <a:off x="20" y="10"/>
            <a:ext cx="12188932" cy="6857990"/>
          </a:xfrm>
          <a:prstGeom prst="rect">
            <a:avLst/>
          </a:prstGeom>
        </p:spPr>
      </p:pic>
      <p:sp>
        <p:nvSpPr>
          <p:cNvPr id="70" name="Rectangle 69">
            <a:extLst>
              <a:ext uri="{FF2B5EF4-FFF2-40B4-BE49-F238E27FC236}">
                <a16:creationId xmlns:a16="http://schemas.microsoft.com/office/drawing/2014/main" id="{3CF0F899-9F80-5846-AB0E-B2BE0468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1" name="Rectangle 70">
            <a:extLst>
              <a:ext uri="{FF2B5EF4-FFF2-40B4-BE49-F238E27FC236}">
                <a16:creationId xmlns:a16="http://schemas.microsoft.com/office/drawing/2014/main" id="{054E5A2A-CF34-A643-9553-B05B60000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3" name="Picture 32" descr="avocado GIFs | Tenor">
            <a:extLst>
              <a:ext uri="{FF2B5EF4-FFF2-40B4-BE49-F238E27FC236}">
                <a16:creationId xmlns:a16="http://schemas.microsoft.com/office/drawing/2014/main" id="{94BF3625-1884-F077-4017-000B17DFC818}"/>
              </a:ext>
            </a:extLst>
          </p:cNvPr>
          <p:cNvPicPr>
            <a:picLocks noChangeAspect="1"/>
          </p:cNvPicPr>
          <p:nvPr/>
        </p:nvPicPr>
        <p:blipFill>
          <a:blip r:embed="rId3"/>
          <a:stretch>
            <a:fillRect/>
          </a:stretch>
        </p:blipFill>
        <p:spPr>
          <a:xfrm>
            <a:off x="5264339" y="1710234"/>
            <a:ext cx="2095500" cy="2095500"/>
          </a:xfrm>
          <a:prstGeom prst="rect">
            <a:avLst/>
          </a:prstGeom>
        </p:spPr>
      </p:pic>
      <p:sp>
        <p:nvSpPr>
          <p:cNvPr id="35" name="TextBox 30">
            <a:extLst>
              <a:ext uri="{FF2B5EF4-FFF2-40B4-BE49-F238E27FC236}">
                <a16:creationId xmlns:a16="http://schemas.microsoft.com/office/drawing/2014/main" id="{3C237AD6-9313-EF9F-2ED0-BB58BE88547D}"/>
              </a:ext>
            </a:extLst>
          </p:cNvPr>
          <p:cNvSpPr txBox="1"/>
          <p:nvPr/>
        </p:nvSpPr>
        <p:spPr>
          <a:xfrm>
            <a:off x="5840636" y="4289612"/>
            <a:ext cx="274320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bg1"/>
                </a:solidFill>
                <a:latin typeface="Bradley Hand ITC"/>
              </a:rPr>
              <a:t>NutriPal</a:t>
            </a:r>
          </a:p>
        </p:txBody>
      </p:sp>
    </p:spTree>
    <p:extLst>
      <p:ext uri="{BB962C8B-B14F-4D97-AF65-F5344CB8AC3E}">
        <p14:creationId xmlns:p14="http://schemas.microsoft.com/office/powerpoint/2010/main" val="808358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Blue blocks and networks technology background">
            <a:extLst>
              <a:ext uri="{FF2B5EF4-FFF2-40B4-BE49-F238E27FC236}">
                <a16:creationId xmlns:a16="http://schemas.microsoft.com/office/drawing/2014/main" id="{0984EA39-1D9B-CD0B-C509-82700DE4D300}"/>
              </a:ext>
            </a:extLst>
          </p:cNvPr>
          <p:cNvPicPr>
            <a:picLocks noChangeAspect="1"/>
          </p:cNvPicPr>
          <p:nvPr/>
        </p:nvPicPr>
        <p:blipFill>
          <a:blip r:embed="rId2"/>
          <a:srcRect r="469"/>
          <a:stretch/>
        </p:blipFill>
        <p:spPr>
          <a:xfrm>
            <a:off x="3048" y="10"/>
            <a:ext cx="12188952" cy="6857990"/>
          </a:xfrm>
          <a:prstGeom prst="rect">
            <a:avLst/>
          </a:prstGeom>
        </p:spPr>
      </p:pic>
      <p:sp>
        <p:nvSpPr>
          <p:cNvPr id="29"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a:endParaRPr>
          </a:p>
        </p:txBody>
      </p:sp>
      <p:sp>
        <p:nvSpPr>
          <p:cNvPr id="2" name="TextBox 1">
            <a:extLst>
              <a:ext uri="{FF2B5EF4-FFF2-40B4-BE49-F238E27FC236}">
                <a16:creationId xmlns:a16="http://schemas.microsoft.com/office/drawing/2014/main" id="{92AE62AB-55B5-AADC-08FA-B935D10857B9}"/>
              </a:ext>
            </a:extLst>
          </p:cNvPr>
          <p:cNvSpPr txBox="1"/>
          <p:nvPr/>
        </p:nvSpPr>
        <p:spPr>
          <a:xfrm>
            <a:off x="281432" y="522792"/>
            <a:ext cx="4370055" cy="59021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Aft>
                <a:spcPts val="600"/>
              </a:spcAft>
              <a:buClr>
                <a:schemeClr val="accent1"/>
              </a:buClr>
            </a:pPr>
            <a:r>
              <a:rPr lang="en-US" sz="1600" b="1"/>
              <a:t>Technology Stack:</a:t>
            </a:r>
            <a:endParaRPr lang="en-US" sz="1600"/>
          </a:p>
          <a:p>
            <a:pPr indent="-228600">
              <a:spcAft>
                <a:spcPts val="600"/>
              </a:spcAft>
              <a:buClr>
                <a:schemeClr val="accent1"/>
              </a:buClr>
              <a:buFont typeface="Arial" panose="020B0604020202020204" pitchFamily="34" charset="0"/>
              <a:buChar char="•"/>
            </a:pPr>
            <a:endParaRPr lang="en-US" sz="1600" b="1"/>
          </a:p>
          <a:p>
            <a:pPr indent="-228600">
              <a:spcAft>
                <a:spcPts val="600"/>
              </a:spcAft>
              <a:buClr>
                <a:schemeClr val="accent1"/>
              </a:buClr>
              <a:buFont typeface="Arial" panose="020B0604020202020204" pitchFamily="34" charset="0"/>
              <a:buChar char="•"/>
            </a:pPr>
            <a:r>
              <a:rPr lang="en-US" sz="1600" b="1"/>
              <a:t>Programming Languages:</a:t>
            </a:r>
            <a:r>
              <a:rPr lang="en-US" sz="1600"/>
              <a:t> Dart</a:t>
            </a:r>
          </a:p>
          <a:p>
            <a:pPr indent="-228600">
              <a:spcAft>
                <a:spcPts val="600"/>
              </a:spcAft>
              <a:buClr>
                <a:schemeClr val="accent1"/>
              </a:buClr>
              <a:buFont typeface="Arial" panose="020B0604020202020204" pitchFamily="34" charset="0"/>
              <a:buChar char="•"/>
            </a:pPr>
            <a:r>
              <a:rPr lang="en-US" sz="1600" b="1"/>
              <a:t>Frameworks:</a:t>
            </a:r>
            <a:r>
              <a:rPr lang="en-US" sz="1600"/>
              <a:t> Flutter (cross-platform development)</a:t>
            </a:r>
          </a:p>
          <a:p>
            <a:pPr indent="-228600">
              <a:spcAft>
                <a:spcPts val="600"/>
              </a:spcAft>
              <a:buClr>
                <a:schemeClr val="accent1"/>
              </a:buClr>
              <a:buFont typeface="Arial" panose="020B0604020202020204" pitchFamily="34" charset="0"/>
              <a:buChar char="•"/>
            </a:pPr>
            <a:r>
              <a:rPr lang="en-US" sz="1600" b="1"/>
              <a:t>Databases:</a:t>
            </a:r>
            <a:r>
              <a:rPr lang="en-US" sz="1600"/>
              <a:t> Firebase </a:t>
            </a:r>
            <a:r>
              <a:rPr lang="en-US" sz="1600" err="1"/>
              <a:t>Firestore</a:t>
            </a:r>
            <a:r>
              <a:rPr lang="en-US" sz="1600"/>
              <a:t>, Firebase Realtime Database</a:t>
            </a:r>
          </a:p>
          <a:p>
            <a:pPr indent="-228600">
              <a:spcAft>
                <a:spcPts val="600"/>
              </a:spcAft>
              <a:buClr>
                <a:schemeClr val="accent1"/>
              </a:buClr>
              <a:buFont typeface="Arial" panose="020B0604020202020204" pitchFamily="34" charset="0"/>
              <a:buChar char="•"/>
            </a:pPr>
            <a:r>
              <a:rPr lang="en-US" sz="1600" b="1"/>
              <a:t>Backend:</a:t>
            </a:r>
            <a:r>
              <a:rPr lang="en-US" sz="1600"/>
              <a:t> Firebase Authentication</a:t>
            </a:r>
          </a:p>
          <a:p>
            <a:pPr indent="-228600">
              <a:spcAft>
                <a:spcPts val="600"/>
              </a:spcAft>
              <a:buClr>
                <a:schemeClr val="accent1"/>
              </a:buClr>
              <a:buFont typeface="Arial" panose="020B0604020202020204" pitchFamily="34" charset="0"/>
              <a:buChar char="•"/>
            </a:pPr>
            <a:r>
              <a:rPr lang="en-US" sz="1600" b="1"/>
              <a:t>Storage:</a:t>
            </a:r>
            <a:r>
              <a:rPr lang="en-US" sz="1600"/>
              <a:t> Firebase Cloud Storage</a:t>
            </a:r>
          </a:p>
          <a:p>
            <a:pPr indent="-228600">
              <a:spcAft>
                <a:spcPts val="600"/>
              </a:spcAft>
              <a:buClr>
                <a:schemeClr val="accent1"/>
              </a:buClr>
              <a:buFont typeface="Arial" panose="020B0604020202020204" pitchFamily="34" charset="0"/>
              <a:buChar char="•"/>
            </a:pPr>
            <a:r>
              <a:rPr lang="en-US" sz="1600" b="1"/>
              <a:t>Analytics:</a:t>
            </a:r>
            <a:r>
              <a:rPr lang="en-US" sz="1600"/>
              <a:t> Firebase Analytics</a:t>
            </a:r>
          </a:p>
          <a:p>
            <a:pPr indent="-228600">
              <a:spcAft>
                <a:spcPts val="600"/>
              </a:spcAft>
              <a:buClr>
                <a:schemeClr val="accent1"/>
              </a:buClr>
              <a:buFont typeface="Arial" panose="020B0604020202020204" pitchFamily="34" charset="0"/>
              <a:buChar char="•"/>
            </a:pPr>
            <a:endParaRPr lang="en-US" sz="1600"/>
          </a:p>
          <a:p>
            <a:pPr>
              <a:spcAft>
                <a:spcPts val="600"/>
              </a:spcAft>
              <a:buClr>
                <a:schemeClr val="accent1"/>
              </a:buClr>
            </a:pPr>
            <a:r>
              <a:rPr lang="en-US" sz="1600" b="1"/>
              <a:t>Unique Algorithms and AI:</a:t>
            </a:r>
          </a:p>
          <a:p>
            <a:pPr indent="-228600">
              <a:spcAft>
                <a:spcPts val="600"/>
              </a:spcAft>
              <a:buClr>
                <a:schemeClr val="accent1"/>
              </a:buClr>
              <a:buFont typeface="Arial" panose="020B0604020202020204" pitchFamily="34" charset="0"/>
              <a:buChar char="•"/>
            </a:pPr>
            <a:endParaRPr lang="en-US" sz="1600" b="1"/>
          </a:p>
          <a:p>
            <a:pPr marL="228600" indent="-228600">
              <a:spcAft>
                <a:spcPts val="600"/>
              </a:spcAft>
              <a:buClr>
                <a:schemeClr val="accent1"/>
              </a:buClr>
              <a:buFont typeface="Arial" panose="020B0604020202020204" pitchFamily="34" charset="0"/>
              <a:buChar char="•"/>
            </a:pPr>
            <a:r>
              <a:rPr lang="en-US" sz="1600" b="1"/>
              <a:t>Diet Plan Optimization:</a:t>
            </a:r>
          </a:p>
          <a:p>
            <a:pPr marL="0" lvl="1">
              <a:spcAft>
                <a:spcPts val="600"/>
              </a:spcAft>
              <a:buClr>
                <a:schemeClr val="accent1"/>
              </a:buClr>
            </a:pPr>
            <a:r>
              <a:rPr lang="en-US" sz="1600"/>
              <a:t>  Proprietary algorithm for balanced, goal-aligned plans.</a:t>
            </a:r>
          </a:p>
          <a:p>
            <a:pPr marL="228600" indent="-228600">
              <a:spcAft>
                <a:spcPts val="600"/>
              </a:spcAft>
              <a:buClr>
                <a:schemeClr val="accent1"/>
              </a:buClr>
              <a:buFont typeface="Arial" panose="020B0604020202020204" pitchFamily="34" charset="0"/>
              <a:buChar char="•"/>
            </a:pPr>
            <a:r>
              <a:rPr lang="en-US" sz="1600" b="1"/>
              <a:t>AI-Driven Recommendations:</a:t>
            </a:r>
          </a:p>
          <a:p>
            <a:pPr marL="0" lvl="1">
              <a:spcAft>
                <a:spcPts val="600"/>
              </a:spcAft>
              <a:buClr>
                <a:schemeClr val="accent1"/>
              </a:buClr>
            </a:pPr>
            <a:r>
              <a:rPr lang="en-US" sz="1600"/>
              <a:t>  Personalized suggestions based on user behavior and progress.</a:t>
            </a:r>
          </a:p>
        </p:txBody>
      </p:sp>
      <p:sp>
        <p:nvSpPr>
          <p:cNvPr id="31" name="Rectangle 3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45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E251C-7981-F479-4887-BD40ED97FCCA}"/>
              </a:ext>
            </a:extLst>
          </p:cNvPr>
          <p:cNvSpPr txBox="1"/>
          <p:nvPr/>
        </p:nvSpPr>
        <p:spPr>
          <a:xfrm>
            <a:off x="1418095" y="346129"/>
            <a:ext cx="9801385" cy="12341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110000"/>
              </a:lnSpc>
              <a:spcAft>
                <a:spcPts val="600"/>
              </a:spcAft>
            </a:pPr>
            <a:r>
              <a:rPr lang="en-US" sz="2400" b="1">
                <a:cs typeface="Arial"/>
              </a:rPr>
              <a:t>Architecture Diagram and  Repository Link</a:t>
            </a:r>
            <a:endParaRPr lang="en-US" b="1"/>
          </a:p>
          <a:p>
            <a:pPr marL="57150">
              <a:lnSpc>
                <a:spcPct val="110000"/>
              </a:lnSpc>
              <a:spcAft>
                <a:spcPts val="600"/>
              </a:spcAft>
            </a:pPr>
            <a:r>
              <a:rPr lang="en-US">
                <a:cs typeface="Arial"/>
              </a:rPr>
              <a:t>https://github.com/hashanwijemanna/NutriMob</a:t>
            </a:r>
            <a:endParaRPr lang="en-US"/>
          </a:p>
          <a:p>
            <a:r>
              <a:rPr lang="en-US">
                <a:cs typeface="Arial"/>
              </a:rPr>
              <a:t>       </a:t>
            </a:r>
            <a:endParaRPr lang="en-US"/>
          </a:p>
        </p:txBody>
      </p:sp>
      <p:pic>
        <p:nvPicPr>
          <p:cNvPr id="5" name="Picture 4" descr="A diagram of a software&#10;&#10;Description automatically generated">
            <a:extLst>
              <a:ext uri="{FF2B5EF4-FFF2-40B4-BE49-F238E27FC236}">
                <a16:creationId xmlns:a16="http://schemas.microsoft.com/office/drawing/2014/main" id="{A33C98DE-E1A8-0FE7-D013-FC3D3B697F00}"/>
              </a:ext>
            </a:extLst>
          </p:cNvPr>
          <p:cNvPicPr>
            <a:picLocks noChangeAspect="1"/>
          </p:cNvPicPr>
          <p:nvPr/>
        </p:nvPicPr>
        <p:blipFill>
          <a:blip r:embed="rId2"/>
          <a:stretch>
            <a:fillRect/>
          </a:stretch>
        </p:blipFill>
        <p:spPr>
          <a:xfrm>
            <a:off x="4394683" y="1371185"/>
            <a:ext cx="7102198" cy="5485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2992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rglass and a calendar">
            <a:extLst>
              <a:ext uri="{FF2B5EF4-FFF2-40B4-BE49-F238E27FC236}">
                <a16:creationId xmlns:a16="http://schemas.microsoft.com/office/drawing/2014/main" id="{64F37AF3-A1F4-CED0-773A-40CD80A39376}"/>
              </a:ext>
            </a:extLst>
          </p:cNvPr>
          <p:cNvPicPr>
            <a:picLocks noChangeAspect="1"/>
          </p:cNvPicPr>
          <p:nvPr/>
        </p:nvPicPr>
        <p:blipFill>
          <a:blip r:embed="rId2"/>
          <a:srcRect l="26425" r="9" b="9"/>
          <a:stretch/>
        </p:blipFill>
        <p:spPr>
          <a:xfrm>
            <a:off x="20" y="1"/>
            <a:ext cx="7531588" cy="6858000"/>
          </a:xfrm>
          <a:prstGeom prst="rect">
            <a:avLst/>
          </a:prstGeom>
        </p:spPr>
      </p:pic>
      <p:sp>
        <p:nvSpPr>
          <p:cNvPr id="15" name="Rectangle 14">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4F22C91-F58D-F195-B9C2-031E365D1BD7}"/>
              </a:ext>
            </a:extLst>
          </p:cNvPr>
          <p:cNvSpPr txBox="1"/>
          <p:nvPr/>
        </p:nvSpPr>
        <p:spPr>
          <a:xfrm>
            <a:off x="8445558" y="1158612"/>
            <a:ext cx="2595399" cy="95028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110000"/>
              </a:lnSpc>
              <a:spcAft>
                <a:spcPts val="600"/>
              </a:spcAft>
              <a:buClr>
                <a:schemeClr val="accent1"/>
              </a:buClr>
              <a:buFont typeface="Arial" panose="020B0604020202020204" pitchFamily="34" charset="0"/>
              <a:buChar char="•"/>
            </a:pPr>
            <a:r>
              <a:rPr lang="en-US" sz="2400"/>
              <a:t>Q &amp; A Time</a:t>
            </a:r>
          </a:p>
        </p:txBody>
      </p:sp>
      <p:pic>
        <p:nvPicPr>
          <p:cNvPr id="4" name="Picture 3" descr="Courtship Q &amp; A - Courtship Vs. Dating with Rickey E. Macklin">
            <a:extLst>
              <a:ext uri="{FF2B5EF4-FFF2-40B4-BE49-F238E27FC236}">
                <a16:creationId xmlns:a16="http://schemas.microsoft.com/office/drawing/2014/main" id="{22039E5B-E825-3D9C-29E0-E90F8F7EE117}"/>
              </a:ext>
            </a:extLst>
          </p:cNvPr>
          <p:cNvPicPr>
            <a:picLocks noChangeAspect="1"/>
          </p:cNvPicPr>
          <p:nvPr/>
        </p:nvPicPr>
        <p:blipFill>
          <a:blip r:embed="rId3"/>
          <a:stretch>
            <a:fillRect/>
          </a:stretch>
        </p:blipFill>
        <p:spPr>
          <a:xfrm>
            <a:off x="7753814" y="2513114"/>
            <a:ext cx="4279095" cy="2091968"/>
          </a:xfrm>
          <a:prstGeom prst="rect">
            <a:avLst/>
          </a:prstGeom>
        </p:spPr>
      </p:pic>
    </p:spTree>
    <p:extLst>
      <p:ext uri="{BB962C8B-B14F-4D97-AF65-F5344CB8AC3E}">
        <p14:creationId xmlns:p14="http://schemas.microsoft.com/office/powerpoint/2010/main" val="211641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BE86970-104A-E0DD-1369-BA11477C532D}"/>
              </a:ext>
            </a:extLst>
          </p:cNvPr>
          <p:cNvSpPr txBox="1"/>
          <p:nvPr/>
        </p:nvSpPr>
        <p:spPr>
          <a:xfrm>
            <a:off x="8018462" y="455362"/>
            <a:ext cx="3677491" cy="15504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400" b="1" kern="1200">
                <a:latin typeface="Avenir Next LT Pro"/>
                <a:ea typeface="+mj-ea"/>
                <a:cs typeface="+mj-cs"/>
              </a:rPr>
              <a:t>Brief Description of the Issue:​</a:t>
            </a:r>
          </a:p>
        </p:txBody>
      </p:sp>
      <p:pic>
        <p:nvPicPr>
          <p:cNvPr id="10" name="Picture 9" descr="Black Smartphone Mockup with Blank Screen. Cell Phone Template with Two  Cameras and Big Screen for Showing Web and App Stock Vector - Illustration  of mock, object: 163427237">
            <a:extLst>
              <a:ext uri="{FF2B5EF4-FFF2-40B4-BE49-F238E27FC236}">
                <a16:creationId xmlns:a16="http://schemas.microsoft.com/office/drawing/2014/main" id="{D840F3D6-0DA4-943C-3D9C-72305894B049}"/>
              </a:ext>
            </a:extLst>
          </p:cNvPr>
          <p:cNvPicPr>
            <a:picLocks noChangeAspect="1"/>
          </p:cNvPicPr>
          <p:nvPr/>
        </p:nvPicPr>
        <p:blipFill>
          <a:blip r:embed="rId2"/>
          <a:srcRect t="3628" b="9085"/>
          <a:stretch/>
        </p:blipFill>
        <p:spPr>
          <a:xfrm>
            <a:off x="20" y="10"/>
            <a:ext cx="7444308" cy="6857990"/>
          </a:xfrm>
          <a:custGeom>
            <a:avLst/>
            <a:gdLst/>
            <a:ahLst/>
            <a:cxnLst/>
            <a:rect l="l" t="t" r="r" b="b"/>
            <a:pathLst>
              <a:path w="7444328" h="6858000">
                <a:moveTo>
                  <a:pt x="0" y="0"/>
                </a:moveTo>
                <a:lnTo>
                  <a:pt x="6874601" y="0"/>
                </a:lnTo>
                <a:lnTo>
                  <a:pt x="6874601" y="565149"/>
                </a:lnTo>
                <a:lnTo>
                  <a:pt x="7444328" y="565149"/>
                </a:lnTo>
                <a:lnTo>
                  <a:pt x="7444328" y="6858000"/>
                </a:lnTo>
                <a:lnTo>
                  <a:pt x="0" y="6858000"/>
                </a:lnTo>
                <a:close/>
              </a:path>
            </a:pathLst>
          </a:custGeom>
        </p:spPr>
      </p:pic>
      <p:sp>
        <p:nvSpPr>
          <p:cNvPr id="29" name="Rectangle 28">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047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047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FAC436-8019-8280-4EA2-D0D648EA670F}"/>
              </a:ext>
            </a:extLst>
          </p:cNvPr>
          <p:cNvSpPr txBox="1"/>
          <p:nvPr/>
        </p:nvSpPr>
        <p:spPr>
          <a:xfrm>
            <a:off x="8018462" y="2160016"/>
            <a:ext cx="3677491" cy="392615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10000"/>
              </a:lnSpc>
              <a:spcAft>
                <a:spcPts val="600"/>
              </a:spcAft>
              <a:buClr>
                <a:schemeClr val="accent1"/>
              </a:buClr>
              <a:buFont typeface="Arial" panose="020B0604020202020204" pitchFamily="34" charset="0"/>
              <a:buChar char="•"/>
            </a:pPr>
            <a:endParaRPr lang="en-US">
              <a:latin typeface="Avenir Next LT Pro"/>
            </a:endParaRPr>
          </a:p>
          <a:p>
            <a:pPr>
              <a:lnSpc>
                <a:spcPct val="110000"/>
              </a:lnSpc>
              <a:spcAft>
                <a:spcPts val="600"/>
              </a:spcAft>
              <a:buClr>
                <a:schemeClr val="accent1"/>
              </a:buClr>
            </a:pPr>
            <a:r>
              <a:rPr lang="en-US" sz="2000">
                <a:latin typeface="Avenir Next LT Pro"/>
              </a:rPr>
              <a:t>Poor diet management is a common issue faced by many individuals, leading to various health problems such as obesity, malnutrition, and lifestyle diseases.</a:t>
            </a:r>
          </a:p>
        </p:txBody>
      </p:sp>
      <p:pic>
        <p:nvPicPr>
          <p:cNvPr id="17" name="Picture 16" descr="Always keep your avocado game strong! by DARIA HILL on Dribbble">
            <a:extLst>
              <a:ext uri="{FF2B5EF4-FFF2-40B4-BE49-F238E27FC236}">
                <a16:creationId xmlns:a16="http://schemas.microsoft.com/office/drawing/2014/main" id="{401F5F58-1456-023F-A866-2963399BDCCA}"/>
              </a:ext>
            </a:extLst>
          </p:cNvPr>
          <p:cNvPicPr>
            <a:picLocks noChangeAspect="1"/>
          </p:cNvPicPr>
          <p:nvPr/>
        </p:nvPicPr>
        <p:blipFill>
          <a:blip r:embed="rId3"/>
          <a:stretch>
            <a:fillRect/>
          </a:stretch>
        </p:blipFill>
        <p:spPr>
          <a:xfrm>
            <a:off x="2610928" y="2443432"/>
            <a:ext cx="2239993" cy="1683589"/>
          </a:xfrm>
          <a:prstGeom prst="rect">
            <a:avLst/>
          </a:prstGeom>
        </p:spPr>
      </p:pic>
    </p:spTree>
    <p:extLst>
      <p:ext uri="{BB962C8B-B14F-4D97-AF65-F5344CB8AC3E}">
        <p14:creationId xmlns:p14="http://schemas.microsoft.com/office/powerpoint/2010/main" val="99070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Rectangle 50">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extBox 7">
            <a:extLst>
              <a:ext uri="{FF2B5EF4-FFF2-40B4-BE49-F238E27FC236}">
                <a16:creationId xmlns:a16="http://schemas.microsoft.com/office/drawing/2014/main" id="{DE5DDF71-A832-83EE-6058-0E0585158D70}"/>
              </a:ext>
            </a:extLst>
          </p:cNvPr>
          <p:cNvSpPr txBox="1"/>
          <p:nvPr/>
        </p:nvSpPr>
        <p:spPr>
          <a:xfrm>
            <a:off x="758952" y="455613"/>
            <a:ext cx="4767031" cy="15494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100" b="1" kern="1200">
                <a:latin typeface="Avenir Next LT Pro"/>
                <a:ea typeface="+mj-ea"/>
                <a:cs typeface="+mj-cs"/>
              </a:rPr>
              <a:t>Challenges Faced by Individuals:</a:t>
            </a:r>
          </a:p>
        </p:txBody>
      </p:sp>
      <p:sp>
        <p:nvSpPr>
          <p:cNvPr id="9" name="TextBox 8">
            <a:extLst>
              <a:ext uri="{FF2B5EF4-FFF2-40B4-BE49-F238E27FC236}">
                <a16:creationId xmlns:a16="http://schemas.microsoft.com/office/drawing/2014/main" id="{E8C62AA8-5EE9-529B-5A20-2E3ABEA141D2}"/>
              </a:ext>
            </a:extLst>
          </p:cNvPr>
          <p:cNvSpPr txBox="1"/>
          <p:nvPr/>
        </p:nvSpPr>
        <p:spPr>
          <a:xfrm>
            <a:off x="758952" y="1501911"/>
            <a:ext cx="5315928" cy="517866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110000"/>
              </a:lnSpc>
              <a:spcAft>
                <a:spcPts val="600"/>
              </a:spcAft>
              <a:buClr>
                <a:schemeClr val="accent1"/>
              </a:buClr>
              <a:buFont typeface="Arial" panose="020B0604020202020204" pitchFamily="34" charset="0"/>
              <a:buChar char="•"/>
            </a:pPr>
            <a:endParaRPr lang="en-US">
              <a:latin typeface="Avenir Next LT Pro"/>
            </a:endParaRPr>
          </a:p>
          <a:p>
            <a:pPr marL="285750" indent="-228600">
              <a:lnSpc>
                <a:spcPct val="110000"/>
              </a:lnSpc>
              <a:spcAft>
                <a:spcPts val="600"/>
              </a:spcAft>
              <a:buClr>
                <a:schemeClr val="accent1"/>
              </a:buClr>
              <a:buFont typeface="Arial" panose="020B0604020202020204" pitchFamily="34" charset="0"/>
              <a:buChar char="•"/>
            </a:pPr>
            <a:r>
              <a:rPr lang="en-US" sz="2000" b="1">
                <a:latin typeface="Avenir Next LT Pro"/>
              </a:rPr>
              <a:t>Lack of Knowledge:</a:t>
            </a:r>
            <a:r>
              <a:rPr lang="en-US" sz="2000">
                <a:latin typeface="Avenir Next LT Pro"/>
              </a:rPr>
              <a:t> Many people are unaware of proper nutritional guidelines and the importance of a balanced diet.​</a:t>
            </a:r>
          </a:p>
          <a:p>
            <a:pPr marL="285750" indent="-228600">
              <a:lnSpc>
                <a:spcPct val="110000"/>
              </a:lnSpc>
              <a:spcAft>
                <a:spcPts val="600"/>
              </a:spcAft>
              <a:buClr>
                <a:schemeClr val="accent1"/>
              </a:buClr>
              <a:buFont typeface="Arial" panose="020B0604020202020204" pitchFamily="34" charset="0"/>
              <a:buChar char="•"/>
            </a:pPr>
            <a:endParaRPr lang="en-US" sz="2000">
              <a:latin typeface="Avenir Next LT Pro"/>
            </a:endParaRPr>
          </a:p>
          <a:p>
            <a:pPr marL="285750" indent="-228600">
              <a:lnSpc>
                <a:spcPct val="110000"/>
              </a:lnSpc>
              <a:spcAft>
                <a:spcPts val="600"/>
              </a:spcAft>
              <a:buClr>
                <a:schemeClr val="accent1"/>
              </a:buClr>
              <a:buFont typeface="Arial" panose="020B0604020202020204" pitchFamily="34" charset="0"/>
              <a:buChar char="•"/>
            </a:pPr>
            <a:r>
              <a:rPr lang="en-US" sz="2000" b="1">
                <a:latin typeface="Avenir Next LT Pro"/>
              </a:rPr>
              <a:t>Time Constraints:</a:t>
            </a:r>
            <a:r>
              <a:rPr lang="en-US" sz="2000">
                <a:latin typeface="Avenir Next LT Pro"/>
              </a:rPr>
              <a:t> Busy lifestyles make it difficult for individuals to plan, prepare, and track their meals.​</a:t>
            </a:r>
          </a:p>
          <a:p>
            <a:pPr marL="285750" indent="-228600">
              <a:lnSpc>
                <a:spcPct val="110000"/>
              </a:lnSpc>
              <a:spcAft>
                <a:spcPts val="600"/>
              </a:spcAft>
              <a:buClr>
                <a:schemeClr val="accent1"/>
              </a:buClr>
              <a:buFont typeface="Arial" panose="020B0604020202020204" pitchFamily="34" charset="0"/>
              <a:buChar char="•"/>
            </a:pPr>
            <a:endParaRPr lang="en-US" sz="2000">
              <a:latin typeface="Avenir Next LT Pro"/>
            </a:endParaRPr>
          </a:p>
          <a:p>
            <a:pPr marL="285750" indent="-228600">
              <a:lnSpc>
                <a:spcPct val="110000"/>
              </a:lnSpc>
              <a:spcAft>
                <a:spcPts val="600"/>
              </a:spcAft>
              <a:buClr>
                <a:schemeClr val="accent1"/>
              </a:buClr>
              <a:buFont typeface="Arial" panose="020B0604020202020204" pitchFamily="34" charset="0"/>
              <a:buChar char="•"/>
            </a:pPr>
            <a:r>
              <a:rPr lang="en-US" sz="2000" b="1">
                <a:latin typeface="Avenir Next LT Pro"/>
              </a:rPr>
              <a:t>Difficulty in Tracking Nutritional Intake:</a:t>
            </a:r>
            <a:r>
              <a:rPr lang="en-US" sz="2000">
                <a:latin typeface="Avenir Next LT Pro"/>
              </a:rPr>
              <a:t> People often struggle to monitor their daily intake of calories, macronutrients, and vitamins, leading to an unbalanced diet.​</a:t>
            </a:r>
          </a:p>
        </p:txBody>
      </p:sp>
      <p:pic>
        <p:nvPicPr>
          <p:cNvPr id="7" name="Picture 6" descr="What is Holistic Nursing — NurseDeck - Your Healthcare community">
            <a:extLst>
              <a:ext uri="{FF2B5EF4-FFF2-40B4-BE49-F238E27FC236}">
                <a16:creationId xmlns:a16="http://schemas.microsoft.com/office/drawing/2014/main" id="{608E813B-28C3-F412-A902-BB141E02529B}"/>
              </a:ext>
            </a:extLst>
          </p:cNvPr>
          <p:cNvPicPr>
            <a:picLocks noChangeAspect="1"/>
          </p:cNvPicPr>
          <p:nvPr/>
        </p:nvPicPr>
        <p:blipFill>
          <a:blip r:embed="rId2"/>
          <a:stretch>
            <a:fillRect/>
          </a:stretch>
        </p:blipFill>
        <p:spPr>
          <a:xfrm>
            <a:off x="6176054" y="2205657"/>
            <a:ext cx="4245788" cy="2288834"/>
          </a:xfrm>
          <a:prstGeom prst="rect">
            <a:avLst/>
          </a:prstGeom>
        </p:spPr>
      </p:pic>
    </p:spTree>
    <p:extLst>
      <p:ext uri="{BB962C8B-B14F-4D97-AF65-F5344CB8AC3E}">
        <p14:creationId xmlns:p14="http://schemas.microsoft.com/office/powerpoint/2010/main" val="378264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2770699"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2201993"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C91464-EEE4-7C40-AC61-F2E257BCE01D}"/>
              </a:ext>
            </a:extLst>
          </p:cNvPr>
          <p:cNvSpPr txBox="1"/>
          <p:nvPr/>
        </p:nvSpPr>
        <p:spPr>
          <a:xfrm>
            <a:off x="3227898" y="1329777"/>
            <a:ext cx="7846501" cy="392615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10000"/>
              </a:lnSpc>
              <a:spcAft>
                <a:spcPts val="600"/>
              </a:spcAft>
              <a:buClr>
                <a:schemeClr val="accent1"/>
              </a:buClr>
              <a:buFont typeface="Arial" panose="020B0604020202020204" pitchFamily="34" charset="0"/>
              <a:buChar char="•"/>
            </a:pPr>
            <a:endParaRPr lang="en-US" b="1"/>
          </a:p>
          <a:p>
            <a:pPr indent="-228600">
              <a:lnSpc>
                <a:spcPct val="110000"/>
              </a:lnSpc>
              <a:spcAft>
                <a:spcPts val="600"/>
              </a:spcAft>
              <a:buClr>
                <a:schemeClr val="accent1"/>
              </a:buClr>
              <a:buFont typeface="Arial" panose="020B0604020202020204" pitchFamily="34" charset="0"/>
              <a:buChar char="•"/>
            </a:pPr>
            <a:endParaRPr lang="en-US" b="1">
              <a:latin typeface="Avenir Next LT Pro"/>
            </a:endParaRPr>
          </a:p>
          <a:p>
            <a:pPr algn="ctr">
              <a:lnSpc>
                <a:spcPct val="110000"/>
              </a:lnSpc>
              <a:spcAft>
                <a:spcPts val="600"/>
              </a:spcAft>
              <a:buClr>
                <a:schemeClr val="accent1"/>
              </a:buClr>
            </a:pPr>
            <a:r>
              <a:rPr lang="en-US" sz="2400">
                <a:latin typeface="Avenir Next LT Pro"/>
              </a:rPr>
              <a:t>Our solution is a user-friendly diet-handling mobile app designed to help individuals manage their nutrition and health more effectively.</a:t>
            </a:r>
            <a:endParaRPr lang="en-US" sz="2400" b="1">
              <a:latin typeface="Avenir Next LT Pro"/>
            </a:endParaRPr>
          </a:p>
        </p:txBody>
      </p:sp>
      <p:sp>
        <p:nvSpPr>
          <p:cNvPr id="6" name="TextBox 5">
            <a:extLst>
              <a:ext uri="{FF2B5EF4-FFF2-40B4-BE49-F238E27FC236}">
                <a16:creationId xmlns:a16="http://schemas.microsoft.com/office/drawing/2014/main" id="{0C39A286-613B-1EAC-B44C-594957EC4923}"/>
              </a:ext>
            </a:extLst>
          </p:cNvPr>
          <p:cNvSpPr txBox="1"/>
          <p:nvPr/>
        </p:nvSpPr>
        <p:spPr>
          <a:xfrm>
            <a:off x="1585415" y="675564"/>
            <a:ext cx="43587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800" b="1">
                <a:latin typeface="Avenir Next LT Pro"/>
              </a:rPr>
              <a:t>Introduction to the App:</a:t>
            </a:r>
            <a:endParaRPr lang="en-US" sz="2800">
              <a:latin typeface="Avenir Next LT Pro"/>
            </a:endParaRPr>
          </a:p>
        </p:txBody>
      </p:sp>
      <p:pic>
        <p:nvPicPr>
          <p:cNvPr id="9" name="Picture 8" descr="The App Store turns 10 - Apple (SI)">
            <a:extLst>
              <a:ext uri="{FF2B5EF4-FFF2-40B4-BE49-F238E27FC236}">
                <a16:creationId xmlns:a16="http://schemas.microsoft.com/office/drawing/2014/main" id="{2A9A2C90-4F18-CB7C-98E0-03872B8384B2}"/>
              </a:ext>
            </a:extLst>
          </p:cNvPr>
          <p:cNvPicPr>
            <a:picLocks noChangeAspect="1"/>
          </p:cNvPicPr>
          <p:nvPr/>
        </p:nvPicPr>
        <p:blipFill>
          <a:blip r:embed="rId2"/>
          <a:stretch>
            <a:fillRect/>
          </a:stretch>
        </p:blipFill>
        <p:spPr>
          <a:xfrm>
            <a:off x="4552474" y="3434524"/>
            <a:ext cx="5199575" cy="2924760"/>
          </a:xfrm>
          <a:prstGeom prst="rect">
            <a:avLst/>
          </a:prstGeom>
        </p:spPr>
      </p:pic>
    </p:spTree>
    <p:extLst>
      <p:ext uri="{BB962C8B-B14F-4D97-AF65-F5344CB8AC3E}">
        <p14:creationId xmlns:p14="http://schemas.microsoft.com/office/powerpoint/2010/main" val="1269082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8FE43CF-888F-F842-E3F9-C1843AB4A177}"/>
              </a:ext>
            </a:extLst>
          </p:cNvPr>
          <p:cNvSpPr txBox="1"/>
          <p:nvPr/>
        </p:nvSpPr>
        <p:spPr>
          <a:xfrm>
            <a:off x="8018462" y="455362"/>
            <a:ext cx="3677491" cy="15504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100" b="1" kern="1200">
                <a:latin typeface="Avenir Next LT Pro"/>
                <a:ea typeface="+mj-ea"/>
                <a:cs typeface="+mj-cs"/>
              </a:rPr>
              <a:t>Key Features of the App:</a:t>
            </a:r>
          </a:p>
        </p:txBody>
      </p:sp>
      <p:pic>
        <p:nvPicPr>
          <p:cNvPr id="5" name="Picture 4" descr="Assorted vegetables and fruits">
            <a:extLst>
              <a:ext uri="{FF2B5EF4-FFF2-40B4-BE49-F238E27FC236}">
                <a16:creationId xmlns:a16="http://schemas.microsoft.com/office/drawing/2014/main" id="{24325230-C1F6-B364-BB6D-D86AADCDF080}"/>
              </a:ext>
            </a:extLst>
          </p:cNvPr>
          <p:cNvPicPr>
            <a:picLocks noChangeAspect="1"/>
          </p:cNvPicPr>
          <p:nvPr/>
        </p:nvPicPr>
        <p:blipFill>
          <a:blip r:embed="rId2"/>
          <a:srcRect l="20264" r="7278" b="-1"/>
          <a:stretch/>
        </p:blipFill>
        <p:spPr>
          <a:xfrm>
            <a:off x="20" y="10"/>
            <a:ext cx="7444308" cy="6857990"/>
          </a:xfrm>
          <a:custGeom>
            <a:avLst/>
            <a:gdLst/>
            <a:ahLst/>
            <a:cxnLst/>
            <a:rect l="l" t="t" r="r" b="b"/>
            <a:pathLst>
              <a:path w="7444328" h="6858000">
                <a:moveTo>
                  <a:pt x="0" y="0"/>
                </a:moveTo>
                <a:lnTo>
                  <a:pt x="6874601" y="0"/>
                </a:lnTo>
                <a:lnTo>
                  <a:pt x="6874601" y="565149"/>
                </a:lnTo>
                <a:lnTo>
                  <a:pt x="7444328" y="565149"/>
                </a:lnTo>
                <a:lnTo>
                  <a:pt x="7444328" y="6858000"/>
                </a:lnTo>
                <a:lnTo>
                  <a:pt x="0" y="6858000"/>
                </a:lnTo>
                <a:close/>
              </a:path>
            </a:pathLst>
          </a:custGeom>
        </p:spPr>
      </p:pic>
      <p:sp>
        <p:nvSpPr>
          <p:cNvPr id="28" name="Rectangle 27">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047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047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ED358F8-6218-8314-FD3E-E286765E8261}"/>
              </a:ext>
            </a:extLst>
          </p:cNvPr>
          <p:cNvSpPr txBox="1"/>
          <p:nvPr/>
        </p:nvSpPr>
        <p:spPr>
          <a:xfrm>
            <a:off x="8018462" y="1733813"/>
            <a:ext cx="3677491" cy="494645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spcAft>
                <a:spcPts val="600"/>
              </a:spcAft>
              <a:buClr>
                <a:schemeClr val="accent1"/>
              </a:buClr>
              <a:buFont typeface="Arial" panose="020B0604020202020204" pitchFamily="34" charset="0"/>
              <a:buChar char="•"/>
            </a:pPr>
            <a:endParaRPr lang="en-US" sz="1500" b="1">
              <a:latin typeface="Avenir Next LT Pro"/>
            </a:endParaRPr>
          </a:p>
          <a:p>
            <a:pPr indent="-228600">
              <a:spcAft>
                <a:spcPts val="600"/>
              </a:spcAft>
              <a:buClr>
                <a:schemeClr val="accent1"/>
              </a:buClr>
              <a:buFont typeface="Arial" panose="020B0604020202020204" pitchFamily="34" charset="0"/>
              <a:buChar char="•"/>
            </a:pPr>
            <a:r>
              <a:rPr lang="en-US" b="1">
                <a:latin typeface="Avenir Next LT Pro"/>
              </a:rPr>
              <a:t>Personalized Diet Plans:</a:t>
            </a:r>
            <a:r>
              <a:rPr lang="en-US">
                <a:latin typeface="Avenir Next LT Pro"/>
              </a:rPr>
              <a:t> Tailor-made diet plans based on individual health goals, preferences, and dietary restrictions.</a:t>
            </a:r>
          </a:p>
          <a:p>
            <a:pPr indent="-228600">
              <a:spcAft>
                <a:spcPts val="600"/>
              </a:spcAft>
              <a:buClr>
                <a:schemeClr val="accent1"/>
              </a:buClr>
              <a:buFont typeface="Arial" panose="020B0604020202020204" pitchFamily="34" charset="0"/>
              <a:buChar char="•"/>
            </a:pPr>
            <a:endParaRPr lang="en-US">
              <a:latin typeface="Avenir Next LT Pro"/>
            </a:endParaRPr>
          </a:p>
          <a:p>
            <a:pPr indent="-228600">
              <a:spcAft>
                <a:spcPts val="600"/>
              </a:spcAft>
              <a:buClr>
                <a:schemeClr val="accent1"/>
              </a:buClr>
              <a:buFont typeface="Arial" panose="020B0604020202020204" pitchFamily="34" charset="0"/>
              <a:buChar char="•"/>
            </a:pPr>
            <a:r>
              <a:rPr lang="en-US" b="1">
                <a:latin typeface="Avenir Next LT Pro"/>
              </a:rPr>
              <a:t>Nutrient Tracking:</a:t>
            </a:r>
            <a:r>
              <a:rPr lang="en-US">
                <a:latin typeface="Avenir Next LT Pro"/>
              </a:rPr>
              <a:t> Real-time tracking of nutrient intake to ensure a balanced diet and meet daily nutritional needs.</a:t>
            </a:r>
          </a:p>
          <a:p>
            <a:pPr indent="-228600">
              <a:spcAft>
                <a:spcPts val="600"/>
              </a:spcAft>
              <a:buClr>
                <a:schemeClr val="accent1"/>
              </a:buClr>
              <a:buFont typeface="Arial" panose="020B0604020202020204" pitchFamily="34" charset="0"/>
              <a:buChar char="•"/>
            </a:pPr>
            <a:endParaRPr lang="en-US">
              <a:latin typeface="Avenir Next LT Pro"/>
            </a:endParaRPr>
          </a:p>
          <a:p>
            <a:pPr indent="-228600">
              <a:spcAft>
                <a:spcPts val="600"/>
              </a:spcAft>
              <a:buClr>
                <a:schemeClr val="accent1"/>
              </a:buClr>
              <a:buFont typeface="Arial" panose="020B0604020202020204" pitchFamily="34" charset="0"/>
              <a:buChar char="•"/>
            </a:pPr>
            <a:r>
              <a:rPr lang="en-US" b="1">
                <a:latin typeface="Avenir Next LT Pro"/>
              </a:rPr>
              <a:t>Meal Reminders:</a:t>
            </a:r>
            <a:r>
              <a:rPr lang="en-US">
                <a:latin typeface="Avenir Next LT Pro"/>
              </a:rPr>
              <a:t> Automated reminders for meals and snacks to help users stay on track with their diet.</a:t>
            </a:r>
          </a:p>
        </p:txBody>
      </p:sp>
    </p:spTree>
    <p:extLst>
      <p:ext uri="{BB962C8B-B14F-4D97-AF65-F5344CB8AC3E}">
        <p14:creationId xmlns:p14="http://schemas.microsoft.com/office/powerpoint/2010/main" val="362094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Person watching empty phone">
            <a:extLst>
              <a:ext uri="{FF2B5EF4-FFF2-40B4-BE49-F238E27FC236}">
                <a16:creationId xmlns:a16="http://schemas.microsoft.com/office/drawing/2014/main" id="{6E286380-D852-9EB1-8E1A-3B9F8548A0E3}"/>
              </a:ext>
            </a:extLst>
          </p:cNvPr>
          <p:cNvPicPr>
            <a:picLocks noChangeAspect="1"/>
          </p:cNvPicPr>
          <p:nvPr/>
        </p:nvPicPr>
        <p:blipFill>
          <a:blip r:embed="rId2"/>
          <a:srcRect l="46411" r="12996" b="-10"/>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30" name="Rectangle 29">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22DC62-FAFE-10C8-D9DC-29445B495BE5}"/>
              </a:ext>
            </a:extLst>
          </p:cNvPr>
          <p:cNvSpPr txBox="1"/>
          <p:nvPr/>
        </p:nvSpPr>
        <p:spPr>
          <a:xfrm>
            <a:off x="4635040" y="1707983"/>
            <a:ext cx="6991800" cy="437818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10000"/>
              </a:lnSpc>
              <a:spcAft>
                <a:spcPts val="600"/>
              </a:spcAft>
              <a:buClr>
                <a:schemeClr val="accent1"/>
              </a:buClr>
              <a:buFont typeface="Arial" panose="020B0604020202020204" pitchFamily="34" charset="0"/>
              <a:buChar char="•"/>
            </a:pPr>
            <a:endParaRPr lang="en-US" b="1"/>
          </a:p>
          <a:p>
            <a:pPr>
              <a:lnSpc>
                <a:spcPct val="110000"/>
              </a:lnSpc>
              <a:spcAft>
                <a:spcPts val="600"/>
              </a:spcAft>
              <a:buClr>
                <a:schemeClr val="accent1"/>
              </a:buClr>
            </a:pPr>
            <a:r>
              <a:rPr lang="en-US" sz="2800">
                <a:latin typeface="Avenir Next LT Pro"/>
              </a:rPr>
              <a:t>The app solves the issues highlighted in the problem statement by providing knowledge and tools for effective diet management, saving time with automated features, and simplifying the tracking of nutritional intake.</a:t>
            </a:r>
          </a:p>
        </p:txBody>
      </p:sp>
      <p:sp>
        <p:nvSpPr>
          <p:cNvPr id="3" name="TextBox 2">
            <a:extLst>
              <a:ext uri="{FF2B5EF4-FFF2-40B4-BE49-F238E27FC236}">
                <a16:creationId xmlns:a16="http://schemas.microsoft.com/office/drawing/2014/main" id="{6B40628A-F751-93C4-B26B-0BEB6C9693AB}"/>
              </a:ext>
            </a:extLst>
          </p:cNvPr>
          <p:cNvSpPr txBox="1"/>
          <p:nvPr/>
        </p:nvSpPr>
        <p:spPr>
          <a:xfrm>
            <a:off x="4635651" y="562039"/>
            <a:ext cx="68644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3600" b="1">
                <a:latin typeface="Avenir Next LT Pro"/>
              </a:rPr>
              <a:t>Addressing the Problems:</a:t>
            </a:r>
            <a:endParaRPr lang="en-US" sz="3600">
              <a:latin typeface="Avenir Next LT Pro"/>
            </a:endParaRPr>
          </a:p>
        </p:txBody>
      </p:sp>
    </p:spTree>
    <p:extLst>
      <p:ext uri="{BB962C8B-B14F-4D97-AF65-F5344CB8AC3E}">
        <p14:creationId xmlns:p14="http://schemas.microsoft.com/office/powerpoint/2010/main" val="3603765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A77CAD-1F9C-B529-AF17-077CE61D3942}"/>
              </a:ext>
            </a:extLst>
          </p:cNvPr>
          <p:cNvSpPr txBox="1"/>
          <p:nvPr/>
        </p:nvSpPr>
        <p:spPr>
          <a:xfrm>
            <a:off x="566780" y="455362"/>
            <a:ext cx="3863819" cy="15504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400" b="1" kern="1200">
                <a:latin typeface="Avenir Next LT Pro"/>
                <a:ea typeface="+mj-ea"/>
                <a:cs typeface="+mj-cs"/>
              </a:rPr>
              <a:t>Defining the Target Audience</a:t>
            </a:r>
          </a:p>
        </p:txBody>
      </p:sp>
      <p:sp>
        <p:nvSpPr>
          <p:cNvPr id="2" name="TextBox 1">
            <a:extLst>
              <a:ext uri="{FF2B5EF4-FFF2-40B4-BE49-F238E27FC236}">
                <a16:creationId xmlns:a16="http://schemas.microsoft.com/office/drawing/2014/main" id="{8E15FF00-5AF3-F474-9BD9-9DE9B3E0EE57}"/>
              </a:ext>
            </a:extLst>
          </p:cNvPr>
          <p:cNvSpPr txBox="1"/>
          <p:nvPr/>
        </p:nvSpPr>
        <p:spPr>
          <a:xfrm>
            <a:off x="569615" y="1255949"/>
            <a:ext cx="4081488" cy="53726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Aft>
                <a:spcPts val="600"/>
              </a:spcAft>
              <a:buClr>
                <a:schemeClr val="accent1"/>
              </a:buClr>
            </a:pPr>
            <a:endParaRPr lang="en-US" sz="1400" b="1">
              <a:latin typeface="Avenir Next LT Pro"/>
            </a:endParaRPr>
          </a:p>
          <a:p>
            <a:pPr>
              <a:spcAft>
                <a:spcPts val="600"/>
              </a:spcAft>
              <a:buClr>
                <a:schemeClr val="accent1"/>
              </a:buClr>
            </a:pPr>
            <a:r>
              <a:rPr lang="en-US">
                <a:latin typeface="Avenir Next LT Pro"/>
              </a:rPr>
              <a:t>Our app is designed for:</a:t>
            </a:r>
          </a:p>
          <a:p>
            <a:pPr marL="228600" indent="-228600">
              <a:spcAft>
                <a:spcPts val="600"/>
              </a:spcAft>
              <a:buClr>
                <a:schemeClr val="accent1"/>
              </a:buClr>
              <a:buFont typeface="Arial" panose="020B0604020202020204" pitchFamily="34" charset="0"/>
              <a:buChar char="•"/>
            </a:pPr>
            <a:endParaRPr lang="en-US">
              <a:latin typeface="Avenir Next LT Pro"/>
            </a:endParaRPr>
          </a:p>
          <a:p>
            <a:pPr marL="228600" lvl="1" indent="-228600">
              <a:spcAft>
                <a:spcPts val="600"/>
              </a:spcAft>
              <a:buClr>
                <a:schemeClr val="accent1"/>
              </a:buClr>
              <a:buFont typeface="Arial" panose="020B0604020202020204" pitchFamily="34" charset="0"/>
              <a:buChar char="•"/>
            </a:pPr>
            <a:r>
              <a:rPr lang="en-US" b="1">
                <a:latin typeface="Avenir Next LT Pro"/>
              </a:rPr>
              <a:t>Health-Conscious Individuals:</a:t>
            </a:r>
            <a:r>
              <a:rPr lang="en-US">
                <a:latin typeface="Avenir Next LT Pro"/>
              </a:rPr>
              <a:t> People looking to maintain or improve their overall health through better diet management.</a:t>
            </a:r>
          </a:p>
          <a:p>
            <a:pPr marL="228600" lvl="1" indent="-228600">
              <a:spcAft>
                <a:spcPts val="600"/>
              </a:spcAft>
              <a:buClr>
                <a:schemeClr val="accent1"/>
              </a:buClr>
              <a:buFont typeface="Arial" panose="020B0604020202020204" pitchFamily="34" charset="0"/>
              <a:buChar char="•"/>
            </a:pPr>
            <a:endParaRPr lang="en-US">
              <a:latin typeface="Avenir Next LT Pro"/>
            </a:endParaRPr>
          </a:p>
          <a:p>
            <a:pPr marL="228600" lvl="1" indent="-228600">
              <a:spcAft>
                <a:spcPts val="600"/>
              </a:spcAft>
              <a:buClr>
                <a:schemeClr val="accent1"/>
              </a:buClr>
              <a:buFont typeface="Arial" panose="020B0604020202020204" pitchFamily="34" charset="0"/>
              <a:buChar char="•"/>
            </a:pPr>
            <a:r>
              <a:rPr lang="en-US" b="1">
                <a:latin typeface="Avenir Next LT Pro"/>
              </a:rPr>
              <a:t>Fitness Enthusiasts:</a:t>
            </a:r>
            <a:r>
              <a:rPr lang="en-US">
                <a:latin typeface="Avenir Next LT Pro"/>
              </a:rPr>
              <a:t> Those who want to optimize their diet for performance, muscle gain, or weight loss.</a:t>
            </a:r>
          </a:p>
          <a:p>
            <a:pPr marL="228600" lvl="1" indent="-228600">
              <a:spcAft>
                <a:spcPts val="600"/>
              </a:spcAft>
              <a:buClr>
                <a:schemeClr val="accent1"/>
              </a:buClr>
              <a:buFont typeface="Arial" panose="020B0604020202020204" pitchFamily="34" charset="0"/>
              <a:buChar char="•"/>
            </a:pPr>
            <a:endParaRPr lang="en-US">
              <a:latin typeface="Avenir Next LT Pro"/>
            </a:endParaRPr>
          </a:p>
          <a:p>
            <a:pPr marL="228600" lvl="1" indent="-228600">
              <a:spcAft>
                <a:spcPts val="600"/>
              </a:spcAft>
              <a:buClr>
                <a:schemeClr val="accent1"/>
              </a:buClr>
              <a:buFont typeface="Arial" panose="020B0604020202020204" pitchFamily="34" charset="0"/>
              <a:buChar char="•"/>
            </a:pPr>
            <a:r>
              <a:rPr lang="en-US" b="1">
                <a:latin typeface="Avenir Next LT Pro"/>
              </a:rPr>
              <a:t>Individuals with Specific Dietary Needs:</a:t>
            </a:r>
            <a:r>
              <a:rPr lang="en-US">
                <a:latin typeface="Avenir Next LT Pro"/>
              </a:rPr>
              <a:t> People managing conditions like diabetes, hypertension, or allergies that require specialized diets.</a:t>
            </a:r>
          </a:p>
        </p:txBody>
      </p:sp>
      <p:pic>
        <p:nvPicPr>
          <p:cNvPr id="5" name="Picture 4" descr="Apple with measuring tape">
            <a:extLst>
              <a:ext uri="{FF2B5EF4-FFF2-40B4-BE49-F238E27FC236}">
                <a16:creationId xmlns:a16="http://schemas.microsoft.com/office/drawing/2014/main" id="{D2ED8BD1-0974-1E35-5D77-233481875CC8}"/>
              </a:ext>
            </a:extLst>
          </p:cNvPr>
          <p:cNvPicPr>
            <a:picLocks noChangeAspect="1"/>
          </p:cNvPicPr>
          <p:nvPr/>
        </p:nvPicPr>
        <p:blipFill>
          <a:blip r:embed="rId2"/>
          <a:srcRect r="28397" b="-5"/>
          <a:stretch/>
        </p:blipFill>
        <p:spPr>
          <a:xfrm>
            <a:off x="4748403" y="10"/>
            <a:ext cx="7443597" cy="6857990"/>
          </a:xfrm>
          <a:prstGeom prst="rect">
            <a:avLst/>
          </a:prstGeom>
        </p:spPr>
      </p:pic>
      <p:sp>
        <p:nvSpPr>
          <p:cNvPr id="15" name="Rectangle 14">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206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96BBCD2-018C-E5A4-0773-9B861EBAA2AB}"/>
              </a:ext>
            </a:extLst>
          </p:cNvPr>
          <p:cNvSpPr txBox="1"/>
          <p:nvPr/>
        </p:nvSpPr>
        <p:spPr>
          <a:xfrm>
            <a:off x="7069340" y="410000"/>
            <a:ext cx="4786431" cy="608945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spcAft>
                <a:spcPts val="600"/>
              </a:spcAft>
              <a:buClr>
                <a:schemeClr val="accent1"/>
              </a:buClr>
              <a:buFont typeface="Arial" panose="020B0604020202020204" pitchFamily="34" charset="0"/>
              <a:buChar char="•"/>
            </a:pPr>
            <a:endParaRPr lang="en-US" sz="2400" b="1">
              <a:latin typeface="Avenir Next LT Pro"/>
            </a:endParaRPr>
          </a:p>
          <a:p>
            <a:pPr>
              <a:spcAft>
                <a:spcPts val="600"/>
              </a:spcAft>
              <a:buClr>
                <a:schemeClr val="accent1"/>
              </a:buClr>
            </a:pPr>
            <a:r>
              <a:rPr lang="en-US" sz="2400" b="1">
                <a:latin typeface="Avenir Next LT Pro"/>
              </a:rPr>
              <a:t>Growing Demand:</a:t>
            </a:r>
            <a:r>
              <a:rPr lang="en-US" sz="2400">
                <a:latin typeface="Avenir Next LT Pro"/>
              </a:rPr>
              <a:t> The global market for diet and nutrition apps is expected to grow significantly, driven by increased awareness of health and wellness.</a:t>
            </a:r>
          </a:p>
          <a:p>
            <a:pPr indent="-228600">
              <a:spcAft>
                <a:spcPts val="600"/>
              </a:spcAft>
              <a:buClr>
                <a:schemeClr val="accent1"/>
              </a:buClr>
              <a:buFont typeface="Arial" panose="020B0604020202020204" pitchFamily="34" charset="0"/>
              <a:buChar char="•"/>
            </a:pPr>
            <a:endParaRPr lang="en-US" sz="2400">
              <a:latin typeface="Avenir Next LT Pro"/>
            </a:endParaRPr>
          </a:p>
          <a:p>
            <a:pPr>
              <a:spcAft>
                <a:spcPts val="600"/>
              </a:spcAft>
              <a:buClr>
                <a:schemeClr val="accent1"/>
              </a:buClr>
            </a:pPr>
            <a:r>
              <a:rPr lang="en-US" sz="2400" b="1">
                <a:latin typeface="Avenir Next LT Pro"/>
              </a:rPr>
              <a:t>Consumer Trends:</a:t>
            </a:r>
            <a:r>
              <a:rPr lang="en-US" sz="2400">
                <a:latin typeface="Avenir Next LT Pro"/>
              </a:rPr>
              <a:t> With rising concerns about health, more people are seeking tools that offer personalized and convenient solutions for diet management, positioning our app to meet this demand.</a:t>
            </a:r>
          </a:p>
        </p:txBody>
      </p:sp>
      <p:pic>
        <p:nvPicPr>
          <p:cNvPr id="25" name="Graphic 24" descr="Business Growth">
            <a:extLst>
              <a:ext uri="{FF2B5EF4-FFF2-40B4-BE49-F238E27FC236}">
                <a16:creationId xmlns:a16="http://schemas.microsoft.com/office/drawing/2014/main" id="{F728E2E1-8A75-BA03-B3DB-73802EE0BF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0116" y="565154"/>
            <a:ext cx="5527672" cy="5527672"/>
          </a:xfrm>
          <a:prstGeom prst="rect">
            <a:avLst/>
          </a:prstGeom>
        </p:spPr>
      </p:pic>
      <p:sp>
        <p:nvSpPr>
          <p:cNvPr id="3" name="TextBox 2">
            <a:extLst>
              <a:ext uri="{FF2B5EF4-FFF2-40B4-BE49-F238E27FC236}">
                <a16:creationId xmlns:a16="http://schemas.microsoft.com/office/drawing/2014/main" id="{D2D43262-62E7-14D3-A310-83B009557FFA}"/>
              </a:ext>
            </a:extLst>
          </p:cNvPr>
          <p:cNvSpPr txBox="1"/>
          <p:nvPr/>
        </p:nvSpPr>
        <p:spPr>
          <a:xfrm>
            <a:off x="1748381" y="517021"/>
            <a:ext cx="53133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3200" b="1">
                <a:latin typeface="Avenir Next LT Pro"/>
              </a:rPr>
              <a:t>Market Potential:</a:t>
            </a:r>
            <a:endParaRPr lang="en-US" sz="3200">
              <a:latin typeface="Avenir Next LT Pro"/>
            </a:endParaRPr>
          </a:p>
        </p:txBody>
      </p:sp>
    </p:spTree>
    <p:extLst>
      <p:ext uri="{BB962C8B-B14F-4D97-AF65-F5344CB8AC3E}">
        <p14:creationId xmlns:p14="http://schemas.microsoft.com/office/powerpoint/2010/main" val="2629997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7D56614-C41D-5436-B94F-7A3D342FDB7B}"/>
              </a:ext>
            </a:extLst>
          </p:cNvPr>
          <p:cNvSpPr txBox="1"/>
          <p:nvPr/>
        </p:nvSpPr>
        <p:spPr>
          <a:xfrm>
            <a:off x="1587710" y="455362"/>
            <a:ext cx="9876982" cy="15504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400" b="1" kern="1200">
                <a:solidFill>
                  <a:schemeClr val="tx1"/>
                </a:solidFill>
                <a:latin typeface="+mj-lt"/>
                <a:ea typeface="+mj-ea"/>
                <a:cs typeface="+mj-cs"/>
              </a:rPr>
              <a:t>Title: Key Features and Technology</a:t>
            </a:r>
          </a:p>
        </p:txBody>
      </p:sp>
      <p:graphicFrame>
        <p:nvGraphicFramePr>
          <p:cNvPr id="39" name="TextBox 1">
            <a:extLst>
              <a:ext uri="{FF2B5EF4-FFF2-40B4-BE49-F238E27FC236}">
                <a16:creationId xmlns:a16="http://schemas.microsoft.com/office/drawing/2014/main" id="{68AC9191-D1A9-96A6-E2EA-C6EB667E7840}"/>
              </a:ext>
            </a:extLst>
          </p:cNvPr>
          <p:cNvGraphicFramePr/>
          <p:nvPr>
            <p:extLst>
              <p:ext uri="{D42A27DB-BD31-4B8C-83A1-F6EECF244321}">
                <p14:modId xmlns:p14="http://schemas.microsoft.com/office/powerpoint/2010/main" val="1015302184"/>
              </p:ext>
            </p:extLst>
          </p:nvPr>
        </p:nvGraphicFramePr>
        <p:xfrm>
          <a:off x="1290450" y="1228457"/>
          <a:ext cx="10469876" cy="5201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1672053"/>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InterweaveVTI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2013-07-15T20:26:40Z</dcterms:created>
  <dcterms:modified xsi:type="dcterms:W3CDTF">2024-08-29T16:41:33Z</dcterms:modified>
</cp:coreProperties>
</file>